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9" r:id="rId8"/>
    <p:sldId id="262" r:id="rId9"/>
    <p:sldId id="270" r:id="rId10"/>
    <p:sldId id="263" r:id="rId11"/>
    <p:sldId id="271" r:id="rId12"/>
    <p:sldId id="264" r:id="rId13"/>
    <p:sldId id="272" r:id="rId14"/>
    <p:sldId id="266" r:id="rId15"/>
    <p:sldId id="267" r:id="rId16"/>
    <p:sldId id="268" r:id="rId17"/>
  </p:sldIdLst>
  <p:sldSz cx="18288000" cy="10287000"/>
  <p:notesSz cx="6858000" cy="9144000"/>
  <p:embeddedFontLs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TAN Mon Cheri" panose="020B0604020202020204" charset="0"/>
      <p:regular r:id="rId22"/>
    </p:embeddedFont>
    <p:embeddedFont>
      <p:font typeface="TT Norms" panose="020B0604020202020204" charset="0"/>
      <p:regular r:id="rId23"/>
    </p:embeddedFont>
    <p:embeddedFont>
      <p:font typeface="TT Norms Bold" panose="020B0604020202020204" charset="0"/>
      <p:regular r:id="rId24"/>
    </p:embeddedFont>
    <p:embeddedFont>
      <p:font typeface="TT Phobos" panose="020B0604020202020204" charset="0"/>
      <p:regular r:id="rId25"/>
    </p:embeddedFont>
    <p:embeddedFont>
      <p:font typeface="TT Phobos Bold" panose="020B0604020202020204" charset="0"/>
      <p:regular r:id="rId26"/>
    </p:embeddedFont>
    <p:embeddedFont>
      <p:font typeface="TT Phobos Inline" panose="020B0604020202020204" charset="0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5" d="100"/>
          <a:sy n="75" d="100"/>
        </p:scale>
        <p:origin x="474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gi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svg"/><Relationship Id="rId4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7" Type="http://schemas.openxmlformats.org/officeDocument/2006/relationships/image" Target="../media/image48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6.svg"/><Relationship Id="rId4" Type="http://schemas.openxmlformats.org/officeDocument/2006/relationships/image" Target="../media/image4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svg"/><Relationship Id="rId7" Type="http://schemas.openxmlformats.org/officeDocument/2006/relationships/image" Target="../media/image54.sv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52.svg"/><Relationship Id="rId4" Type="http://schemas.openxmlformats.org/officeDocument/2006/relationships/image" Target="../media/image51.png"/><Relationship Id="rId9" Type="http://schemas.openxmlformats.org/officeDocument/2006/relationships/image" Target="../media/image56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jpeg"/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12" Type="http://schemas.openxmlformats.org/officeDocument/2006/relationships/image" Target="../media/image14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3.jpeg"/><Relationship Id="rId5" Type="http://schemas.openxmlformats.org/officeDocument/2006/relationships/image" Target="../media/image7.sv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svg"/><Relationship Id="rId14" Type="http://schemas.openxmlformats.org/officeDocument/2006/relationships/image" Target="../media/image16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gif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gif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39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50094" y="7911947"/>
            <a:ext cx="19388189" cy="4750106"/>
          </a:xfrm>
          <a:custGeom>
            <a:avLst/>
            <a:gdLst/>
            <a:ahLst/>
            <a:cxnLst/>
            <a:rect l="l" t="t" r="r" b="b"/>
            <a:pathLst>
              <a:path w="19388189" h="4750106">
                <a:moveTo>
                  <a:pt x="0" y="0"/>
                </a:moveTo>
                <a:lnTo>
                  <a:pt x="19388188" y="0"/>
                </a:lnTo>
                <a:lnTo>
                  <a:pt x="19388188" y="4750106"/>
                </a:lnTo>
                <a:lnTo>
                  <a:pt x="0" y="47501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9779132" y="5383953"/>
            <a:ext cx="9849578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5D6"/>
                </a:solidFill>
                <a:latin typeface="TT Phobos"/>
              </a:rPr>
              <a:t>PENGUJIAN DAN KUALITAS PERANGKAT LUNAK 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1261930" y="6054856"/>
            <a:ext cx="9868924" cy="606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FFF5D6"/>
                </a:solidFill>
                <a:latin typeface="TAN Mon Cheri"/>
              </a:rPr>
              <a:t>Kelompok 11</a:t>
            </a:r>
          </a:p>
        </p:txBody>
      </p:sp>
      <p:sp>
        <p:nvSpPr>
          <p:cNvPr id="5" name="Freeform 5"/>
          <p:cNvSpPr/>
          <p:nvPr/>
        </p:nvSpPr>
        <p:spPr>
          <a:xfrm>
            <a:off x="-3998880" y="-456218"/>
            <a:ext cx="8762237" cy="8998446"/>
          </a:xfrm>
          <a:custGeom>
            <a:avLst/>
            <a:gdLst/>
            <a:ahLst/>
            <a:cxnLst/>
            <a:rect l="l" t="t" r="r" b="b"/>
            <a:pathLst>
              <a:path w="8762237" h="8998446">
                <a:moveTo>
                  <a:pt x="0" y="0"/>
                </a:moveTo>
                <a:lnTo>
                  <a:pt x="8762237" y="0"/>
                </a:lnTo>
                <a:lnTo>
                  <a:pt x="8762237" y="8998446"/>
                </a:lnTo>
                <a:lnTo>
                  <a:pt x="0" y="899844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2136114" y="2924178"/>
            <a:ext cx="5589960" cy="561805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6327205" y="817391"/>
            <a:ext cx="11960795" cy="36541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15"/>
              </a:lnSpc>
            </a:pPr>
            <a:r>
              <a:rPr lang="en-US" sz="8253">
                <a:solidFill>
                  <a:srgbClr val="FFF5D6"/>
                </a:solidFill>
                <a:latin typeface="TT Phobos Inline"/>
              </a:rPr>
              <a:t>PROYEK PKPL UJI WEBSITE DENGAN ROBOT FRAMEWORK DAN CUCUMBER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17065" y="1571459"/>
            <a:ext cx="16713637" cy="1371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00"/>
              </a:lnSpc>
            </a:pPr>
            <a:r>
              <a:rPr lang="en-US" sz="6000">
                <a:solidFill>
                  <a:srgbClr val="253943"/>
                </a:solidFill>
                <a:latin typeface="TT Phobos Inline Bold"/>
              </a:rPr>
              <a:t>MELAKUKAN PENDAFTARAN PEMBAPTISAN LAHIR</a:t>
            </a:r>
          </a:p>
        </p:txBody>
      </p:sp>
      <p:sp>
        <p:nvSpPr>
          <p:cNvPr id="3" name="Freeform 3"/>
          <p:cNvSpPr/>
          <p:nvPr/>
        </p:nvSpPr>
        <p:spPr>
          <a:xfrm>
            <a:off x="10412087" y="4269654"/>
            <a:ext cx="9177388" cy="7169835"/>
          </a:xfrm>
          <a:custGeom>
            <a:avLst/>
            <a:gdLst/>
            <a:ahLst/>
            <a:cxnLst/>
            <a:rect l="l" t="t" r="r" b="b"/>
            <a:pathLst>
              <a:path w="9177388" h="7169835">
                <a:moveTo>
                  <a:pt x="0" y="0"/>
                </a:moveTo>
                <a:lnTo>
                  <a:pt x="9177388" y="0"/>
                </a:lnTo>
                <a:lnTo>
                  <a:pt x="9177388" y="7169834"/>
                </a:lnTo>
                <a:lnTo>
                  <a:pt x="0" y="716983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658660" y="4193454"/>
            <a:ext cx="11468970" cy="29752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949"/>
              </a:lnSpc>
            </a:pPr>
            <a:r>
              <a:rPr lang="en-US" sz="4249">
                <a:solidFill>
                  <a:srgbClr val="253943"/>
                </a:solidFill>
                <a:latin typeface="TT Norms Bold"/>
              </a:rPr>
              <a:t>Pada Fungsi ini terdapat 6 parameter yang wajib diisi Yang dimana terdapat 64 variansi. Dimana terdapat variansi yang memiliki 1 testcase/ variansi dan 2 testcase/ varians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09600" y="723900"/>
            <a:ext cx="16713637" cy="1371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00"/>
              </a:lnSpc>
            </a:pPr>
            <a:r>
              <a:rPr lang="en-US" sz="6000" dirty="0">
                <a:solidFill>
                  <a:srgbClr val="253943"/>
                </a:solidFill>
                <a:latin typeface="TT Phobos Inline Bold"/>
              </a:rPr>
              <a:t>MELAKUKAN PENDAFTARAN PEMBAPTISAN LAHIR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98C6C34-C553-3B2C-3C6C-CDF94395C2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2247900"/>
            <a:ext cx="15887220" cy="693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4109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734247" y="6103980"/>
            <a:ext cx="13938620" cy="7146710"/>
          </a:xfrm>
          <a:custGeom>
            <a:avLst/>
            <a:gdLst/>
            <a:ahLst/>
            <a:cxnLst/>
            <a:rect l="l" t="t" r="r" b="b"/>
            <a:pathLst>
              <a:path w="13938620" h="7146710">
                <a:moveTo>
                  <a:pt x="0" y="0"/>
                </a:moveTo>
                <a:lnTo>
                  <a:pt x="13938620" y="0"/>
                </a:lnTo>
                <a:lnTo>
                  <a:pt x="13938620" y="7146711"/>
                </a:lnTo>
                <a:lnTo>
                  <a:pt x="0" y="71467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1584591"/>
            <a:ext cx="12859358" cy="1371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100"/>
              </a:lnSpc>
            </a:pPr>
            <a:r>
              <a:rPr lang="en-US" sz="6000">
                <a:solidFill>
                  <a:srgbClr val="253943"/>
                </a:solidFill>
                <a:latin typeface="TT Phobos Inline"/>
              </a:rPr>
              <a:t>MELAKUKAN PENDAFTARAN PEMBAPTISAN NAIK SIDI</a:t>
            </a:r>
          </a:p>
        </p:txBody>
      </p:sp>
      <p:sp>
        <p:nvSpPr>
          <p:cNvPr id="4" name="Freeform 4"/>
          <p:cNvSpPr/>
          <p:nvPr/>
        </p:nvSpPr>
        <p:spPr>
          <a:xfrm>
            <a:off x="14386233" y="4067856"/>
            <a:ext cx="2514073" cy="3380783"/>
          </a:xfrm>
          <a:custGeom>
            <a:avLst/>
            <a:gdLst/>
            <a:ahLst/>
            <a:cxnLst/>
            <a:rect l="l" t="t" r="r" b="b"/>
            <a:pathLst>
              <a:path w="2514073" h="3380783">
                <a:moveTo>
                  <a:pt x="0" y="0"/>
                </a:moveTo>
                <a:lnTo>
                  <a:pt x="2514073" y="0"/>
                </a:lnTo>
                <a:lnTo>
                  <a:pt x="2514073" y="3380784"/>
                </a:lnTo>
                <a:lnTo>
                  <a:pt x="0" y="338078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703557" y="1370327"/>
            <a:ext cx="2575685" cy="6078313"/>
          </a:xfrm>
          <a:custGeom>
            <a:avLst/>
            <a:gdLst/>
            <a:ahLst/>
            <a:cxnLst/>
            <a:rect l="l" t="t" r="r" b="b"/>
            <a:pathLst>
              <a:path w="2575685" h="6078313">
                <a:moveTo>
                  <a:pt x="0" y="0"/>
                </a:moveTo>
                <a:lnTo>
                  <a:pt x="2575685" y="0"/>
                </a:lnTo>
                <a:lnTo>
                  <a:pt x="2575685" y="6078313"/>
                </a:lnTo>
                <a:lnTo>
                  <a:pt x="0" y="607831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801591" y="5758248"/>
            <a:ext cx="3387893" cy="1969213"/>
          </a:xfrm>
          <a:custGeom>
            <a:avLst/>
            <a:gdLst/>
            <a:ahLst/>
            <a:cxnLst/>
            <a:rect l="l" t="t" r="r" b="b"/>
            <a:pathLst>
              <a:path w="3387893" h="1969213">
                <a:moveTo>
                  <a:pt x="0" y="0"/>
                </a:moveTo>
                <a:lnTo>
                  <a:pt x="3387893" y="0"/>
                </a:lnTo>
                <a:lnTo>
                  <a:pt x="3387893" y="1969213"/>
                </a:lnTo>
                <a:lnTo>
                  <a:pt x="0" y="196921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28700" y="4034936"/>
            <a:ext cx="7840398" cy="3692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5651" lvl="1" indent="-377825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253943"/>
                </a:solidFill>
                <a:latin typeface="TT Norms"/>
              </a:rPr>
              <a:t>Pada Fungsi ini terdapat 4 parameter yang wajib diisi Yang dimana terdapat 16 variansi. Dimana terdapat variansi yang memiliki 6 testcase/ variansi dan 7 testcase/ varians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457200" y="571500"/>
            <a:ext cx="12859358" cy="1371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100"/>
              </a:lnSpc>
            </a:pPr>
            <a:r>
              <a:rPr lang="en-US" sz="6000" dirty="0">
                <a:solidFill>
                  <a:srgbClr val="253943"/>
                </a:solidFill>
                <a:latin typeface="TT Phobos Inline"/>
              </a:rPr>
              <a:t>MELAKUKAN PENDAFTARAN PEMBAPTISAN NAIK SIDI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5D666D4-B971-DFD1-0DFF-3F4B94DF0B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886" y="2781300"/>
            <a:ext cx="16046228" cy="6062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2876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C9C9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533096" y="8164801"/>
            <a:ext cx="7315200" cy="3817204"/>
          </a:xfrm>
          <a:custGeom>
            <a:avLst/>
            <a:gdLst/>
            <a:ahLst/>
            <a:cxnLst/>
            <a:rect l="l" t="t" r="r" b="b"/>
            <a:pathLst>
              <a:path w="7315200" h="3817204">
                <a:moveTo>
                  <a:pt x="0" y="0"/>
                </a:moveTo>
                <a:lnTo>
                  <a:pt x="7315200" y="0"/>
                </a:lnTo>
                <a:lnTo>
                  <a:pt x="7315200" y="3817204"/>
                </a:lnTo>
                <a:lnTo>
                  <a:pt x="0" y="38172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588975" y="-2359766"/>
            <a:ext cx="6234682" cy="3944853"/>
          </a:xfrm>
          <a:custGeom>
            <a:avLst/>
            <a:gdLst/>
            <a:ahLst/>
            <a:cxnLst/>
            <a:rect l="l" t="t" r="r" b="b"/>
            <a:pathLst>
              <a:path w="6234682" h="3944853">
                <a:moveTo>
                  <a:pt x="0" y="0"/>
                </a:moveTo>
                <a:lnTo>
                  <a:pt x="6234681" y="0"/>
                </a:lnTo>
                <a:lnTo>
                  <a:pt x="6234681" y="3944853"/>
                </a:lnTo>
                <a:lnTo>
                  <a:pt x="0" y="39448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319378" y="1016784"/>
            <a:ext cx="5469886" cy="3431110"/>
          </a:xfrm>
          <a:custGeom>
            <a:avLst/>
            <a:gdLst/>
            <a:ahLst/>
            <a:cxnLst/>
            <a:rect l="l" t="t" r="r" b="b"/>
            <a:pathLst>
              <a:path w="5469886" h="3431110">
                <a:moveTo>
                  <a:pt x="0" y="0"/>
                </a:moveTo>
                <a:lnTo>
                  <a:pt x="5469886" y="0"/>
                </a:lnTo>
                <a:lnTo>
                  <a:pt x="5469886" y="3431110"/>
                </a:lnTo>
                <a:lnTo>
                  <a:pt x="0" y="343111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1729499" y="5981766"/>
            <a:ext cx="6234682" cy="3944853"/>
          </a:xfrm>
          <a:custGeom>
            <a:avLst/>
            <a:gdLst/>
            <a:ahLst/>
            <a:cxnLst/>
            <a:rect l="l" t="t" r="r" b="b"/>
            <a:pathLst>
              <a:path w="6234682" h="3944853">
                <a:moveTo>
                  <a:pt x="0" y="0"/>
                </a:moveTo>
                <a:lnTo>
                  <a:pt x="6234682" y="0"/>
                </a:lnTo>
                <a:lnTo>
                  <a:pt x="6234682" y="3944853"/>
                </a:lnTo>
                <a:lnTo>
                  <a:pt x="0" y="39448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413208" y="4042927"/>
            <a:ext cx="13461585" cy="25916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73"/>
              </a:lnSpc>
            </a:pPr>
            <a:r>
              <a:rPr lang="en-US" sz="11498">
                <a:solidFill>
                  <a:srgbClr val="0F232D"/>
                </a:solidFill>
                <a:latin typeface="TT Phobos Inline"/>
              </a:rPr>
              <a:t>TEST ROBOT FRAMEWORK 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39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66776" y="4350198"/>
            <a:ext cx="16554449" cy="1187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99"/>
              </a:lnSpc>
            </a:pPr>
            <a:r>
              <a:rPr lang="en-US" sz="9999" dirty="0">
                <a:solidFill>
                  <a:srgbClr val="FFF5D6"/>
                </a:solidFill>
                <a:latin typeface="TT Phobos Inline"/>
              </a:rPr>
              <a:t>TEST CUCUMBER</a:t>
            </a:r>
          </a:p>
        </p:txBody>
      </p:sp>
      <p:sp>
        <p:nvSpPr>
          <p:cNvPr id="3" name="Freeform 3"/>
          <p:cNvSpPr/>
          <p:nvPr/>
        </p:nvSpPr>
        <p:spPr>
          <a:xfrm>
            <a:off x="10633671" y="-879902"/>
            <a:ext cx="7315200" cy="3817204"/>
          </a:xfrm>
          <a:custGeom>
            <a:avLst/>
            <a:gdLst/>
            <a:ahLst/>
            <a:cxnLst/>
            <a:rect l="l" t="t" r="r" b="b"/>
            <a:pathLst>
              <a:path w="7315200" h="3817204">
                <a:moveTo>
                  <a:pt x="0" y="0"/>
                </a:moveTo>
                <a:lnTo>
                  <a:pt x="7315200" y="0"/>
                </a:lnTo>
                <a:lnTo>
                  <a:pt x="7315200" y="3817204"/>
                </a:lnTo>
                <a:lnTo>
                  <a:pt x="0" y="38172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1218711" y="415934"/>
            <a:ext cx="6234682" cy="3944853"/>
          </a:xfrm>
          <a:custGeom>
            <a:avLst/>
            <a:gdLst/>
            <a:ahLst/>
            <a:cxnLst/>
            <a:rect l="l" t="t" r="r" b="b"/>
            <a:pathLst>
              <a:path w="6234682" h="3944853">
                <a:moveTo>
                  <a:pt x="0" y="0"/>
                </a:moveTo>
                <a:lnTo>
                  <a:pt x="6234682" y="0"/>
                </a:lnTo>
                <a:lnTo>
                  <a:pt x="6234682" y="3944853"/>
                </a:lnTo>
                <a:lnTo>
                  <a:pt x="0" y="39448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0" y="7030953"/>
            <a:ext cx="5238292" cy="4133488"/>
          </a:xfrm>
          <a:custGeom>
            <a:avLst/>
            <a:gdLst/>
            <a:ahLst/>
            <a:cxnLst/>
            <a:rect l="l" t="t" r="r" b="b"/>
            <a:pathLst>
              <a:path w="5238292" h="4133488">
                <a:moveTo>
                  <a:pt x="0" y="0"/>
                </a:moveTo>
                <a:lnTo>
                  <a:pt x="5238292" y="0"/>
                </a:lnTo>
                <a:lnTo>
                  <a:pt x="5238292" y="4133488"/>
                </a:lnTo>
                <a:lnTo>
                  <a:pt x="0" y="413348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4291271" y="5315398"/>
            <a:ext cx="5469886" cy="3431110"/>
          </a:xfrm>
          <a:custGeom>
            <a:avLst/>
            <a:gdLst/>
            <a:ahLst/>
            <a:cxnLst/>
            <a:rect l="l" t="t" r="r" b="b"/>
            <a:pathLst>
              <a:path w="5469886" h="3431110">
                <a:moveTo>
                  <a:pt x="0" y="0"/>
                </a:moveTo>
                <a:lnTo>
                  <a:pt x="5469886" y="0"/>
                </a:lnTo>
                <a:lnTo>
                  <a:pt x="5469886" y="3431110"/>
                </a:lnTo>
                <a:lnTo>
                  <a:pt x="0" y="343111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38B6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633671" y="-879902"/>
            <a:ext cx="7315200" cy="3817204"/>
          </a:xfrm>
          <a:custGeom>
            <a:avLst/>
            <a:gdLst/>
            <a:ahLst/>
            <a:cxnLst/>
            <a:rect l="l" t="t" r="r" b="b"/>
            <a:pathLst>
              <a:path w="7315200" h="3817204">
                <a:moveTo>
                  <a:pt x="0" y="0"/>
                </a:moveTo>
                <a:lnTo>
                  <a:pt x="7315200" y="0"/>
                </a:lnTo>
                <a:lnTo>
                  <a:pt x="7315200" y="3817204"/>
                </a:lnTo>
                <a:lnTo>
                  <a:pt x="0" y="38172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505200" y="2775375"/>
            <a:ext cx="11144710" cy="50800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1498" dirty="0">
                <a:solidFill>
                  <a:srgbClr val="0F232D"/>
                </a:solidFill>
                <a:latin typeface="TT Phobos Inline"/>
              </a:rPr>
              <a:t>THANK</a:t>
            </a:r>
          </a:p>
          <a:p>
            <a:pPr algn="ctr">
              <a:lnSpc>
                <a:spcPct val="150000"/>
              </a:lnSpc>
            </a:pPr>
            <a:r>
              <a:rPr lang="en-US" sz="11498" dirty="0">
                <a:solidFill>
                  <a:srgbClr val="0F232D"/>
                </a:solidFill>
                <a:latin typeface="TT Phobos Inline"/>
              </a:rPr>
              <a:t>YOU!!!</a:t>
            </a:r>
          </a:p>
        </p:txBody>
      </p:sp>
      <p:sp>
        <p:nvSpPr>
          <p:cNvPr id="4" name="Freeform 4"/>
          <p:cNvSpPr/>
          <p:nvPr/>
        </p:nvSpPr>
        <p:spPr>
          <a:xfrm>
            <a:off x="-1447800" y="-222921"/>
            <a:ext cx="6234682" cy="3944853"/>
          </a:xfrm>
          <a:custGeom>
            <a:avLst/>
            <a:gdLst/>
            <a:ahLst/>
            <a:cxnLst/>
            <a:rect l="l" t="t" r="r" b="b"/>
            <a:pathLst>
              <a:path w="6234682" h="3944853">
                <a:moveTo>
                  <a:pt x="0" y="0"/>
                </a:moveTo>
                <a:lnTo>
                  <a:pt x="6234682" y="0"/>
                </a:lnTo>
                <a:lnTo>
                  <a:pt x="6234682" y="3944853"/>
                </a:lnTo>
                <a:lnTo>
                  <a:pt x="0" y="39448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0" y="7030953"/>
            <a:ext cx="5238292" cy="4133488"/>
          </a:xfrm>
          <a:custGeom>
            <a:avLst/>
            <a:gdLst/>
            <a:ahLst/>
            <a:cxnLst/>
            <a:rect l="l" t="t" r="r" b="b"/>
            <a:pathLst>
              <a:path w="5238292" h="4133488">
                <a:moveTo>
                  <a:pt x="0" y="0"/>
                </a:moveTo>
                <a:lnTo>
                  <a:pt x="5238292" y="0"/>
                </a:lnTo>
                <a:lnTo>
                  <a:pt x="5238292" y="4133488"/>
                </a:lnTo>
                <a:lnTo>
                  <a:pt x="0" y="413348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4291271" y="5315398"/>
            <a:ext cx="5469886" cy="3431110"/>
          </a:xfrm>
          <a:custGeom>
            <a:avLst/>
            <a:gdLst/>
            <a:ahLst/>
            <a:cxnLst/>
            <a:rect l="l" t="t" r="r" b="b"/>
            <a:pathLst>
              <a:path w="5469886" h="3431110">
                <a:moveTo>
                  <a:pt x="0" y="0"/>
                </a:moveTo>
                <a:lnTo>
                  <a:pt x="5469886" y="0"/>
                </a:lnTo>
                <a:lnTo>
                  <a:pt x="5469886" y="3431110"/>
                </a:lnTo>
                <a:lnTo>
                  <a:pt x="0" y="343111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39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554753" y="-130947"/>
            <a:ext cx="6570435" cy="3428572"/>
          </a:xfrm>
          <a:custGeom>
            <a:avLst/>
            <a:gdLst/>
            <a:ahLst/>
            <a:cxnLst/>
            <a:rect l="l" t="t" r="r" b="b"/>
            <a:pathLst>
              <a:path w="6570435" h="3428572">
                <a:moveTo>
                  <a:pt x="0" y="0"/>
                </a:moveTo>
                <a:lnTo>
                  <a:pt x="6570435" y="0"/>
                </a:lnTo>
                <a:lnTo>
                  <a:pt x="6570435" y="3428572"/>
                </a:lnTo>
                <a:lnTo>
                  <a:pt x="0" y="34285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114277" y="86492"/>
            <a:ext cx="5599925" cy="3543225"/>
          </a:xfrm>
          <a:custGeom>
            <a:avLst/>
            <a:gdLst/>
            <a:ahLst/>
            <a:cxnLst/>
            <a:rect l="l" t="t" r="r" b="b"/>
            <a:pathLst>
              <a:path w="5599925" h="3543225">
                <a:moveTo>
                  <a:pt x="0" y="0"/>
                </a:moveTo>
                <a:lnTo>
                  <a:pt x="5599925" y="0"/>
                </a:lnTo>
                <a:lnTo>
                  <a:pt x="5599925" y="3543225"/>
                </a:lnTo>
                <a:lnTo>
                  <a:pt x="0" y="35432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556007" y="6864935"/>
            <a:ext cx="4704978" cy="3712655"/>
          </a:xfrm>
          <a:custGeom>
            <a:avLst/>
            <a:gdLst/>
            <a:ahLst/>
            <a:cxnLst/>
            <a:rect l="l" t="t" r="r" b="b"/>
            <a:pathLst>
              <a:path w="4704978" h="3712655">
                <a:moveTo>
                  <a:pt x="0" y="0"/>
                </a:moveTo>
                <a:lnTo>
                  <a:pt x="4704978" y="0"/>
                </a:lnTo>
                <a:lnTo>
                  <a:pt x="4704978" y="3712655"/>
                </a:lnTo>
                <a:lnTo>
                  <a:pt x="0" y="371265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554753" y="5772848"/>
            <a:ext cx="4912993" cy="3081787"/>
          </a:xfrm>
          <a:custGeom>
            <a:avLst/>
            <a:gdLst/>
            <a:ahLst/>
            <a:cxnLst/>
            <a:rect l="l" t="t" r="r" b="b"/>
            <a:pathLst>
              <a:path w="4912993" h="3081787">
                <a:moveTo>
                  <a:pt x="0" y="0"/>
                </a:moveTo>
                <a:lnTo>
                  <a:pt x="4912994" y="0"/>
                </a:lnTo>
                <a:lnTo>
                  <a:pt x="4912994" y="3081787"/>
                </a:lnTo>
                <a:lnTo>
                  <a:pt x="0" y="308178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796482" y="86492"/>
            <a:ext cx="3534994" cy="3534591"/>
            <a:chOff x="0" y="0"/>
            <a:chExt cx="6350013" cy="6349289"/>
          </a:xfrm>
        </p:grpSpPr>
        <p:sp>
          <p:nvSpPr>
            <p:cNvPr id="7" name="Freeform 7"/>
            <p:cNvSpPr/>
            <p:nvPr/>
          </p:nvSpPr>
          <p:spPr>
            <a:xfrm>
              <a:off x="-95250" y="-95136"/>
              <a:ext cx="6540525" cy="6539573"/>
            </a:xfrm>
            <a:custGeom>
              <a:avLst/>
              <a:gdLst/>
              <a:ahLst/>
              <a:cxnLst/>
              <a:rect l="l" t="t" r="r" b="b"/>
              <a:pathLst>
                <a:path w="6540525" h="6539573">
                  <a:moveTo>
                    <a:pt x="5684545" y="1101865"/>
                  </a:moveTo>
                  <a:cubicBezTo>
                    <a:pt x="5560364" y="886829"/>
                    <a:pt x="5335181" y="766521"/>
                    <a:pt x="5103533" y="766356"/>
                  </a:cubicBezTo>
                  <a:lnTo>
                    <a:pt x="5103571" y="766318"/>
                  </a:lnTo>
                  <a:cubicBezTo>
                    <a:pt x="4871923" y="766115"/>
                    <a:pt x="4646701" y="645821"/>
                    <a:pt x="4522559" y="430810"/>
                  </a:cubicBezTo>
                  <a:cubicBezTo>
                    <a:pt x="4337317" y="109919"/>
                    <a:pt x="3927030" y="0"/>
                    <a:pt x="3606140" y="185281"/>
                  </a:cubicBezTo>
                  <a:lnTo>
                    <a:pt x="3606089" y="185319"/>
                  </a:lnTo>
                  <a:lnTo>
                    <a:pt x="3606089" y="185115"/>
                  </a:lnTo>
                  <a:cubicBezTo>
                    <a:pt x="3406788" y="299936"/>
                    <a:pt x="3153854" y="309029"/>
                    <a:pt x="2939771" y="187630"/>
                  </a:cubicBezTo>
                  <a:cubicBezTo>
                    <a:pt x="2836743" y="126902"/>
                    <a:pt x="2719296" y="94958"/>
                    <a:pt x="2599703" y="95136"/>
                  </a:cubicBezTo>
                  <a:cubicBezTo>
                    <a:pt x="2351405" y="95136"/>
                    <a:pt x="2134641" y="230048"/>
                    <a:pt x="2018614" y="430568"/>
                  </a:cubicBezTo>
                  <a:lnTo>
                    <a:pt x="2018614" y="430530"/>
                  </a:lnTo>
                  <a:cubicBezTo>
                    <a:pt x="1902625" y="631012"/>
                    <a:pt x="1685811" y="765925"/>
                    <a:pt x="1437551" y="765925"/>
                  </a:cubicBezTo>
                  <a:cubicBezTo>
                    <a:pt x="1067029" y="765925"/>
                    <a:pt x="766686" y="1066267"/>
                    <a:pt x="766686" y="1436789"/>
                  </a:cubicBezTo>
                  <a:lnTo>
                    <a:pt x="766686" y="1436866"/>
                  </a:lnTo>
                  <a:lnTo>
                    <a:pt x="766483" y="1436789"/>
                  </a:lnTo>
                  <a:cubicBezTo>
                    <a:pt x="766280" y="1666672"/>
                    <a:pt x="647802" y="1890154"/>
                    <a:pt x="435902" y="2014906"/>
                  </a:cubicBezTo>
                  <a:cubicBezTo>
                    <a:pt x="331646" y="2073744"/>
                    <a:pt x="245134" y="2159541"/>
                    <a:pt x="185433" y="2263305"/>
                  </a:cubicBezTo>
                  <a:cubicBezTo>
                    <a:pt x="61277" y="2478367"/>
                    <a:pt x="69723" y="2733523"/>
                    <a:pt x="185395" y="2934246"/>
                  </a:cubicBezTo>
                  <a:lnTo>
                    <a:pt x="185357" y="2934246"/>
                  </a:lnTo>
                  <a:cubicBezTo>
                    <a:pt x="300939" y="3134932"/>
                    <a:pt x="309385" y="3390113"/>
                    <a:pt x="185230" y="3605149"/>
                  </a:cubicBezTo>
                  <a:cubicBezTo>
                    <a:pt x="0" y="3926002"/>
                    <a:pt x="109906" y="4336288"/>
                    <a:pt x="430797" y="4521569"/>
                  </a:cubicBezTo>
                  <a:lnTo>
                    <a:pt x="430835" y="4521607"/>
                  </a:lnTo>
                  <a:lnTo>
                    <a:pt x="430708" y="4521695"/>
                  </a:lnTo>
                  <a:cubicBezTo>
                    <a:pt x="631228" y="4637634"/>
                    <a:pt x="766077" y="4854448"/>
                    <a:pt x="766077" y="5102746"/>
                  </a:cubicBezTo>
                  <a:cubicBezTo>
                    <a:pt x="766077" y="5473268"/>
                    <a:pt x="1066419" y="5773611"/>
                    <a:pt x="1436929" y="5773611"/>
                  </a:cubicBezTo>
                  <a:cubicBezTo>
                    <a:pt x="1685239" y="5773611"/>
                    <a:pt x="1901965" y="5908497"/>
                    <a:pt x="2018030" y="6109018"/>
                  </a:cubicBezTo>
                  <a:cubicBezTo>
                    <a:pt x="2134019" y="6309449"/>
                    <a:pt x="2350821" y="6444425"/>
                    <a:pt x="2599093" y="6444425"/>
                  </a:cubicBezTo>
                  <a:cubicBezTo>
                    <a:pt x="2718685" y="6444579"/>
                    <a:pt x="2836127" y="6412633"/>
                    <a:pt x="2939161" y="6351918"/>
                  </a:cubicBezTo>
                  <a:cubicBezTo>
                    <a:pt x="3153194" y="6230544"/>
                    <a:pt x="3406191" y="6239637"/>
                    <a:pt x="3605479" y="6354496"/>
                  </a:cubicBezTo>
                  <a:lnTo>
                    <a:pt x="3605479" y="6354255"/>
                  </a:lnTo>
                  <a:lnTo>
                    <a:pt x="3605517" y="6354331"/>
                  </a:lnTo>
                  <a:cubicBezTo>
                    <a:pt x="3926408" y="6539573"/>
                    <a:pt x="4336694" y="6429617"/>
                    <a:pt x="4521987" y="6108764"/>
                  </a:cubicBezTo>
                  <a:cubicBezTo>
                    <a:pt x="4646130" y="5893766"/>
                    <a:pt x="4871314" y="5773446"/>
                    <a:pt x="5102961" y="5773281"/>
                  </a:cubicBezTo>
                  <a:lnTo>
                    <a:pt x="5102911" y="5773192"/>
                  </a:lnTo>
                  <a:cubicBezTo>
                    <a:pt x="5334558" y="5773027"/>
                    <a:pt x="5559780" y="5652707"/>
                    <a:pt x="5683885" y="5437709"/>
                  </a:cubicBezTo>
                  <a:cubicBezTo>
                    <a:pt x="5745010" y="5331855"/>
                    <a:pt x="5774017" y="5216234"/>
                    <a:pt x="5773890" y="5102213"/>
                  </a:cubicBezTo>
                  <a:lnTo>
                    <a:pt x="5773979" y="5102290"/>
                  </a:lnTo>
                  <a:cubicBezTo>
                    <a:pt x="5774182" y="4878846"/>
                    <a:pt x="5886145" y="4661358"/>
                    <a:pt x="6087059" y="4534828"/>
                  </a:cubicBezTo>
                  <a:cubicBezTo>
                    <a:pt x="6195364" y="4477881"/>
                    <a:pt x="6289357" y="4390620"/>
                    <a:pt x="6355029" y="4276866"/>
                  </a:cubicBezTo>
                  <a:cubicBezTo>
                    <a:pt x="6479222" y="4061753"/>
                    <a:pt x="6470777" y="3806572"/>
                    <a:pt x="6355118" y="3605886"/>
                  </a:cubicBezTo>
                  <a:lnTo>
                    <a:pt x="6355156" y="3605886"/>
                  </a:lnTo>
                  <a:cubicBezTo>
                    <a:pt x="6239535" y="3405201"/>
                    <a:pt x="6231077" y="3150020"/>
                    <a:pt x="6355245" y="2934971"/>
                  </a:cubicBezTo>
                  <a:cubicBezTo>
                    <a:pt x="6540525" y="2614080"/>
                    <a:pt x="6430568" y="2203832"/>
                    <a:pt x="6109677" y="2018552"/>
                  </a:cubicBezTo>
                  <a:lnTo>
                    <a:pt x="6109627" y="2018501"/>
                  </a:lnTo>
                  <a:lnTo>
                    <a:pt x="6109754" y="2018463"/>
                  </a:lnTo>
                  <a:cubicBezTo>
                    <a:pt x="5910847" y="1903375"/>
                    <a:pt x="5776557" y="1689088"/>
                    <a:pt x="5774436" y="1443267"/>
                  </a:cubicBezTo>
                  <a:cubicBezTo>
                    <a:pt x="5775604" y="1327265"/>
                    <a:pt x="5746686" y="1209536"/>
                    <a:pt x="5684545" y="1101865"/>
                  </a:cubicBezTo>
                </a:path>
              </a:pathLst>
            </a:custGeom>
            <a:blipFill>
              <a:blip r:embed="rId10"/>
              <a:stretch>
                <a:fillRect t="-38809" b="-38809"/>
              </a:stretch>
            </a:blipFill>
          </p:spPr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3561267" y="5490745"/>
            <a:ext cx="3268601" cy="3268228"/>
            <a:chOff x="0" y="0"/>
            <a:chExt cx="6350013" cy="6349289"/>
          </a:xfrm>
        </p:grpSpPr>
        <p:sp>
          <p:nvSpPr>
            <p:cNvPr id="9" name="Freeform 9"/>
            <p:cNvSpPr/>
            <p:nvPr/>
          </p:nvSpPr>
          <p:spPr>
            <a:xfrm>
              <a:off x="-95250" y="-95136"/>
              <a:ext cx="6540525" cy="6539573"/>
            </a:xfrm>
            <a:custGeom>
              <a:avLst/>
              <a:gdLst/>
              <a:ahLst/>
              <a:cxnLst/>
              <a:rect l="l" t="t" r="r" b="b"/>
              <a:pathLst>
                <a:path w="6540525" h="6539573">
                  <a:moveTo>
                    <a:pt x="5684545" y="1101865"/>
                  </a:moveTo>
                  <a:cubicBezTo>
                    <a:pt x="5560364" y="886829"/>
                    <a:pt x="5335181" y="766521"/>
                    <a:pt x="5103533" y="766356"/>
                  </a:cubicBezTo>
                  <a:lnTo>
                    <a:pt x="5103571" y="766318"/>
                  </a:lnTo>
                  <a:cubicBezTo>
                    <a:pt x="4871923" y="766115"/>
                    <a:pt x="4646701" y="645821"/>
                    <a:pt x="4522559" y="430810"/>
                  </a:cubicBezTo>
                  <a:cubicBezTo>
                    <a:pt x="4337317" y="109919"/>
                    <a:pt x="3927030" y="0"/>
                    <a:pt x="3606140" y="185281"/>
                  </a:cubicBezTo>
                  <a:lnTo>
                    <a:pt x="3606089" y="185319"/>
                  </a:lnTo>
                  <a:lnTo>
                    <a:pt x="3606089" y="185115"/>
                  </a:lnTo>
                  <a:cubicBezTo>
                    <a:pt x="3406788" y="299936"/>
                    <a:pt x="3153854" y="309029"/>
                    <a:pt x="2939771" y="187630"/>
                  </a:cubicBezTo>
                  <a:cubicBezTo>
                    <a:pt x="2836743" y="126902"/>
                    <a:pt x="2719296" y="94958"/>
                    <a:pt x="2599703" y="95136"/>
                  </a:cubicBezTo>
                  <a:cubicBezTo>
                    <a:pt x="2351405" y="95136"/>
                    <a:pt x="2134641" y="230048"/>
                    <a:pt x="2018614" y="430568"/>
                  </a:cubicBezTo>
                  <a:lnTo>
                    <a:pt x="2018614" y="430530"/>
                  </a:lnTo>
                  <a:cubicBezTo>
                    <a:pt x="1902625" y="631012"/>
                    <a:pt x="1685811" y="765925"/>
                    <a:pt x="1437551" y="765925"/>
                  </a:cubicBezTo>
                  <a:cubicBezTo>
                    <a:pt x="1067029" y="765925"/>
                    <a:pt x="766686" y="1066267"/>
                    <a:pt x="766686" y="1436789"/>
                  </a:cubicBezTo>
                  <a:lnTo>
                    <a:pt x="766686" y="1436866"/>
                  </a:lnTo>
                  <a:lnTo>
                    <a:pt x="766483" y="1436789"/>
                  </a:lnTo>
                  <a:cubicBezTo>
                    <a:pt x="766280" y="1666672"/>
                    <a:pt x="647802" y="1890154"/>
                    <a:pt x="435902" y="2014906"/>
                  </a:cubicBezTo>
                  <a:cubicBezTo>
                    <a:pt x="331646" y="2073744"/>
                    <a:pt x="245134" y="2159541"/>
                    <a:pt x="185433" y="2263305"/>
                  </a:cubicBezTo>
                  <a:cubicBezTo>
                    <a:pt x="61277" y="2478367"/>
                    <a:pt x="69723" y="2733523"/>
                    <a:pt x="185395" y="2934246"/>
                  </a:cubicBezTo>
                  <a:lnTo>
                    <a:pt x="185357" y="2934246"/>
                  </a:lnTo>
                  <a:cubicBezTo>
                    <a:pt x="300939" y="3134932"/>
                    <a:pt x="309385" y="3390113"/>
                    <a:pt x="185230" y="3605149"/>
                  </a:cubicBezTo>
                  <a:cubicBezTo>
                    <a:pt x="0" y="3926002"/>
                    <a:pt x="109906" y="4336288"/>
                    <a:pt x="430797" y="4521569"/>
                  </a:cubicBezTo>
                  <a:lnTo>
                    <a:pt x="430835" y="4521607"/>
                  </a:lnTo>
                  <a:lnTo>
                    <a:pt x="430708" y="4521695"/>
                  </a:lnTo>
                  <a:cubicBezTo>
                    <a:pt x="631228" y="4637634"/>
                    <a:pt x="766077" y="4854448"/>
                    <a:pt x="766077" y="5102746"/>
                  </a:cubicBezTo>
                  <a:cubicBezTo>
                    <a:pt x="766077" y="5473268"/>
                    <a:pt x="1066419" y="5773611"/>
                    <a:pt x="1436929" y="5773611"/>
                  </a:cubicBezTo>
                  <a:cubicBezTo>
                    <a:pt x="1685239" y="5773611"/>
                    <a:pt x="1901965" y="5908497"/>
                    <a:pt x="2018030" y="6109018"/>
                  </a:cubicBezTo>
                  <a:cubicBezTo>
                    <a:pt x="2134019" y="6309449"/>
                    <a:pt x="2350821" y="6444425"/>
                    <a:pt x="2599093" y="6444425"/>
                  </a:cubicBezTo>
                  <a:cubicBezTo>
                    <a:pt x="2718685" y="6444579"/>
                    <a:pt x="2836127" y="6412633"/>
                    <a:pt x="2939161" y="6351918"/>
                  </a:cubicBezTo>
                  <a:cubicBezTo>
                    <a:pt x="3153194" y="6230544"/>
                    <a:pt x="3406191" y="6239637"/>
                    <a:pt x="3605479" y="6354496"/>
                  </a:cubicBezTo>
                  <a:lnTo>
                    <a:pt x="3605479" y="6354255"/>
                  </a:lnTo>
                  <a:lnTo>
                    <a:pt x="3605517" y="6354331"/>
                  </a:lnTo>
                  <a:cubicBezTo>
                    <a:pt x="3926408" y="6539573"/>
                    <a:pt x="4336694" y="6429617"/>
                    <a:pt x="4521987" y="6108764"/>
                  </a:cubicBezTo>
                  <a:cubicBezTo>
                    <a:pt x="4646130" y="5893766"/>
                    <a:pt x="4871314" y="5773446"/>
                    <a:pt x="5102961" y="5773281"/>
                  </a:cubicBezTo>
                  <a:lnTo>
                    <a:pt x="5102911" y="5773192"/>
                  </a:lnTo>
                  <a:cubicBezTo>
                    <a:pt x="5334558" y="5773027"/>
                    <a:pt x="5559780" y="5652707"/>
                    <a:pt x="5683885" y="5437709"/>
                  </a:cubicBezTo>
                  <a:cubicBezTo>
                    <a:pt x="5745010" y="5331855"/>
                    <a:pt x="5774017" y="5216234"/>
                    <a:pt x="5773890" y="5102213"/>
                  </a:cubicBezTo>
                  <a:lnTo>
                    <a:pt x="5773979" y="5102290"/>
                  </a:lnTo>
                  <a:cubicBezTo>
                    <a:pt x="5774182" y="4878846"/>
                    <a:pt x="5886145" y="4661358"/>
                    <a:pt x="6087059" y="4534828"/>
                  </a:cubicBezTo>
                  <a:cubicBezTo>
                    <a:pt x="6195364" y="4477881"/>
                    <a:pt x="6289357" y="4390620"/>
                    <a:pt x="6355029" y="4276866"/>
                  </a:cubicBezTo>
                  <a:cubicBezTo>
                    <a:pt x="6479222" y="4061753"/>
                    <a:pt x="6470777" y="3806572"/>
                    <a:pt x="6355118" y="3605886"/>
                  </a:cubicBezTo>
                  <a:lnTo>
                    <a:pt x="6355156" y="3605886"/>
                  </a:lnTo>
                  <a:cubicBezTo>
                    <a:pt x="6239535" y="3405201"/>
                    <a:pt x="6231077" y="3150020"/>
                    <a:pt x="6355245" y="2934971"/>
                  </a:cubicBezTo>
                  <a:cubicBezTo>
                    <a:pt x="6540525" y="2614080"/>
                    <a:pt x="6430568" y="2203832"/>
                    <a:pt x="6109677" y="2018552"/>
                  </a:cubicBezTo>
                  <a:lnTo>
                    <a:pt x="6109627" y="2018501"/>
                  </a:lnTo>
                  <a:lnTo>
                    <a:pt x="6109754" y="2018463"/>
                  </a:lnTo>
                  <a:cubicBezTo>
                    <a:pt x="5910847" y="1903375"/>
                    <a:pt x="5776557" y="1689088"/>
                    <a:pt x="5774436" y="1443267"/>
                  </a:cubicBezTo>
                  <a:cubicBezTo>
                    <a:pt x="5775604" y="1327265"/>
                    <a:pt x="5746686" y="1209536"/>
                    <a:pt x="5684545" y="1101865"/>
                  </a:cubicBezTo>
                </a:path>
              </a:pathLst>
            </a:custGeom>
            <a:blipFill>
              <a:blip r:embed="rId11"/>
              <a:stretch>
                <a:fillRect t="-16674" b="-16674"/>
              </a:stretch>
            </a:blipFill>
          </p:spPr>
        </p:sp>
      </p:grpSp>
      <p:sp>
        <p:nvSpPr>
          <p:cNvPr id="10" name="TextBox 10"/>
          <p:cNvSpPr txBox="1"/>
          <p:nvPr/>
        </p:nvSpPr>
        <p:spPr>
          <a:xfrm>
            <a:off x="10293058" y="8863748"/>
            <a:ext cx="9424388" cy="676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50"/>
              </a:lnSpc>
            </a:pPr>
            <a:r>
              <a:rPr lang="en-US" sz="3000">
                <a:solidFill>
                  <a:srgbClr val="FFF5D6"/>
                </a:solidFill>
                <a:latin typeface="TT Phobos Inline"/>
              </a:rPr>
              <a:t>LOVINTA HUTAGALUNG</a:t>
            </a:r>
          </a:p>
          <a:p>
            <a:pPr algn="ctr">
              <a:lnSpc>
                <a:spcPts val="2550"/>
              </a:lnSpc>
            </a:pPr>
            <a:r>
              <a:rPr lang="en-US" sz="3000">
                <a:solidFill>
                  <a:srgbClr val="FFF5D6"/>
                </a:solidFill>
                <a:latin typeface="TT Phobos Inline"/>
              </a:rPr>
              <a:t>11321070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53298" y="3546950"/>
            <a:ext cx="5184899" cy="676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50"/>
              </a:lnSpc>
            </a:pPr>
            <a:r>
              <a:rPr lang="en-US" sz="3000">
                <a:solidFill>
                  <a:srgbClr val="FFF5D6"/>
                </a:solidFill>
                <a:latin typeface="TT Phobos Inline"/>
              </a:rPr>
              <a:t>RIAN SHAPUTRA </a:t>
            </a:r>
          </a:p>
          <a:p>
            <a:pPr algn="ctr">
              <a:lnSpc>
                <a:spcPts val="2550"/>
              </a:lnSpc>
            </a:pPr>
            <a:r>
              <a:rPr lang="en-US" sz="3000">
                <a:solidFill>
                  <a:srgbClr val="FFF5D6"/>
                </a:solidFill>
                <a:latin typeface="TT Phobos Inline"/>
              </a:rPr>
              <a:t>11321048</a:t>
            </a:r>
          </a:p>
        </p:txBody>
      </p: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2603203" y="5650649"/>
            <a:ext cx="3534994" cy="3534591"/>
            <a:chOff x="0" y="0"/>
            <a:chExt cx="6350013" cy="6349289"/>
          </a:xfrm>
        </p:grpSpPr>
        <p:sp>
          <p:nvSpPr>
            <p:cNvPr id="13" name="Freeform 13"/>
            <p:cNvSpPr/>
            <p:nvPr/>
          </p:nvSpPr>
          <p:spPr>
            <a:xfrm>
              <a:off x="-95250" y="-95136"/>
              <a:ext cx="6540525" cy="6539573"/>
            </a:xfrm>
            <a:custGeom>
              <a:avLst/>
              <a:gdLst/>
              <a:ahLst/>
              <a:cxnLst/>
              <a:rect l="l" t="t" r="r" b="b"/>
              <a:pathLst>
                <a:path w="6540525" h="6539573">
                  <a:moveTo>
                    <a:pt x="5684545" y="1101865"/>
                  </a:moveTo>
                  <a:cubicBezTo>
                    <a:pt x="5560364" y="886829"/>
                    <a:pt x="5335181" y="766521"/>
                    <a:pt x="5103533" y="766356"/>
                  </a:cubicBezTo>
                  <a:lnTo>
                    <a:pt x="5103571" y="766318"/>
                  </a:lnTo>
                  <a:cubicBezTo>
                    <a:pt x="4871923" y="766115"/>
                    <a:pt x="4646701" y="645821"/>
                    <a:pt x="4522559" y="430810"/>
                  </a:cubicBezTo>
                  <a:cubicBezTo>
                    <a:pt x="4337317" y="109919"/>
                    <a:pt x="3927030" y="0"/>
                    <a:pt x="3606140" y="185281"/>
                  </a:cubicBezTo>
                  <a:lnTo>
                    <a:pt x="3606089" y="185319"/>
                  </a:lnTo>
                  <a:lnTo>
                    <a:pt x="3606089" y="185115"/>
                  </a:lnTo>
                  <a:cubicBezTo>
                    <a:pt x="3406788" y="299936"/>
                    <a:pt x="3153854" y="309029"/>
                    <a:pt x="2939771" y="187630"/>
                  </a:cubicBezTo>
                  <a:cubicBezTo>
                    <a:pt x="2836743" y="126902"/>
                    <a:pt x="2719296" y="94958"/>
                    <a:pt x="2599703" y="95136"/>
                  </a:cubicBezTo>
                  <a:cubicBezTo>
                    <a:pt x="2351405" y="95136"/>
                    <a:pt x="2134641" y="230048"/>
                    <a:pt x="2018614" y="430568"/>
                  </a:cubicBezTo>
                  <a:lnTo>
                    <a:pt x="2018614" y="430530"/>
                  </a:lnTo>
                  <a:cubicBezTo>
                    <a:pt x="1902625" y="631012"/>
                    <a:pt x="1685811" y="765925"/>
                    <a:pt x="1437551" y="765925"/>
                  </a:cubicBezTo>
                  <a:cubicBezTo>
                    <a:pt x="1067029" y="765925"/>
                    <a:pt x="766686" y="1066267"/>
                    <a:pt x="766686" y="1436789"/>
                  </a:cubicBezTo>
                  <a:lnTo>
                    <a:pt x="766686" y="1436866"/>
                  </a:lnTo>
                  <a:lnTo>
                    <a:pt x="766483" y="1436789"/>
                  </a:lnTo>
                  <a:cubicBezTo>
                    <a:pt x="766280" y="1666672"/>
                    <a:pt x="647802" y="1890154"/>
                    <a:pt x="435902" y="2014906"/>
                  </a:cubicBezTo>
                  <a:cubicBezTo>
                    <a:pt x="331646" y="2073744"/>
                    <a:pt x="245134" y="2159541"/>
                    <a:pt x="185433" y="2263305"/>
                  </a:cubicBezTo>
                  <a:cubicBezTo>
                    <a:pt x="61277" y="2478367"/>
                    <a:pt x="69723" y="2733523"/>
                    <a:pt x="185395" y="2934246"/>
                  </a:cubicBezTo>
                  <a:lnTo>
                    <a:pt x="185357" y="2934246"/>
                  </a:lnTo>
                  <a:cubicBezTo>
                    <a:pt x="300939" y="3134932"/>
                    <a:pt x="309385" y="3390113"/>
                    <a:pt x="185230" y="3605149"/>
                  </a:cubicBezTo>
                  <a:cubicBezTo>
                    <a:pt x="0" y="3926002"/>
                    <a:pt x="109906" y="4336288"/>
                    <a:pt x="430797" y="4521569"/>
                  </a:cubicBezTo>
                  <a:lnTo>
                    <a:pt x="430835" y="4521607"/>
                  </a:lnTo>
                  <a:lnTo>
                    <a:pt x="430708" y="4521695"/>
                  </a:lnTo>
                  <a:cubicBezTo>
                    <a:pt x="631228" y="4637634"/>
                    <a:pt x="766077" y="4854448"/>
                    <a:pt x="766077" y="5102746"/>
                  </a:cubicBezTo>
                  <a:cubicBezTo>
                    <a:pt x="766077" y="5473268"/>
                    <a:pt x="1066419" y="5773611"/>
                    <a:pt x="1436929" y="5773611"/>
                  </a:cubicBezTo>
                  <a:cubicBezTo>
                    <a:pt x="1685239" y="5773611"/>
                    <a:pt x="1901965" y="5908497"/>
                    <a:pt x="2018030" y="6109018"/>
                  </a:cubicBezTo>
                  <a:cubicBezTo>
                    <a:pt x="2134019" y="6309449"/>
                    <a:pt x="2350821" y="6444425"/>
                    <a:pt x="2599093" y="6444425"/>
                  </a:cubicBezTo>
                  <a:cubicBezTo>
                    <a:pt x="2718685" y="6444579"/>
                    <a:pt x="2836127" y="6412633"/>
                    <a:pt x="2939161" y="6351918"/>
                  </a:cubicBezTo>
                  <a:cubicBezTo>
                    <a:pt x="3153194" y="6230544"/>
                    <a:pt x="3406191" y="6239637"/>
                    <a:pt x="3605479" y="6354496"/>
                  </a:cubicBezTo>
                  <a:lnTo>
                    <a:pt x="3605479" y="6354255"/>
                  </a:lnTo>
                  <a:lnTo>
                    <a:pt x="3605517" y="6354331"/>
                  </a:lnTo>
                  <a:cubicBezTo>
                    <a:pt x="3926408" y="6539573"/>
                    <a:pt x="4336694" y="6429617"/>
                    <a:pt x="4521987" y="6108764"/>
                  </a:cubicBezTo>
                  <a:cubicBezTo>
                    <a:pt x="4646130" y="5893766"/>
                    <a:pt x="4871314" y="5773446"/>
                    <a:pt x="5102961" y="5773281"/>
                  </a:cubicBezTo>
                  <a:lnTo>
                    <a:pt x="5102911" y="5773192"/>
                  </a:lnTo>
                  <a:cubicBezTo>
                    <a:pt x="5334558" y="5773027"/>
                    <a:pt x="5559780" y="5652707"/>
                    <a:pt x="5683885" y="5437709"/>
                  </a:cubicBezTo>
                  <a:cubicBezTo>
                    <a:pt x="5745010" y="5331855"/>
                    <a:pt x="5774017" y="5216234"/>
                    <a:pt x="5773890" y="5102213"/>
                  </a:cubicBezTo>
                  <a:lnTo>
                    <a:pt x="5773979" y="5102290"/>
                  </a:lnTo>
                  <a:cubicBezTo>
                    <a:pt x="5774182" y="4878846"/>
                    <a:pt x="5886145" y="4661358"/>
                    <a:pt x="6087059" y="4534828"/>
                  </a:cubicBezTo>
                  <a:cubicBezTo>
                    <a:pt x="6195364" y="4477881"/>
                    <a:pt x="6289357" y="4390620"/>
                    <a:pt x="6355029" y="4276866"/>
                  </a:cubicBezTo>
                  <a:cubicBezTo>
                    <a:pt x="6479222" y="4061753"/>
                    <a:pt x="6470777" y="3806572"/>
                    <a:pt x="6355118" y="3605886"/>
                  </a:cubicBezTo>
                  <a:lnTo>
                    <a:pt x="6355156" y="3605886"/>
                  </a:lnTo>
                  <a:cubicBezTo>
                    <a:pt x="6239535" y="3405201"/>
                    <a:pt x="6231077" y="3150020"/>
                    <a:pt x="6355245" y="2934971"/>
                  </a:cubicBezTo>
                  <a:cubicBezTo>
                    <a:pt x="6540525" y="2614080"/>
                    <a:pt x="6430568" y="2203832"/>
                    <a:pt x="6109677" y="2018552"/>
                  </a:cubicBezTo>
                  <a:lnTo>
                    <a:pt x="6109627" y="2018501"/>
                  </a:lnTo>
                  <a:lnTo>
                    <a:pt x="6109754" y="2018463"/>
                  </a:lnTo>
                  <a:cubicBezTo>
                    <a:pt x="5910847" y="1903375"/>
                    <a:pt x="5776557" y="1689088"/>
                    <a:pt x="5774436" y="1443267"/>
                  </a:cubicBezTo>
                  <a:cubicBezTo>
                    <a:pt x="5775604" y="1327265"/>
                    <a:pt x="5746686" y="1209536"/>
                    <a:pt x="5684545" y="1101865"/>
                  </a:cubicBezTo>
                </a:path>
              </a:pathLst>
            </a:custGeom>
            <a:blipFill>
              <a:blip r:embed="rId12"/>
              <a:stretch>
                <a:fillRect t="-11608" b="-11608"/>
              </a:stretch>
            </a:blipFill>
          </p:spPr>
        </p:sp>
      </p:grpSp>
      <p:grpSp>
        <p:nvGrpSpPr>
          <p:cNvPr id="14" name="Group 14"/>
          <p:cNvGrpSpPr>
            <a:grpSpLocks noChangeAspect="1"/>
          </p:cNvGrpSpPr>
          <p:nvPr/>
        </p:nvGrpSpPr>
        <p:grpSpPr>
          <a:xfrm>
            <a:off x="13199073" y="109345"/>
            <a:ext cx="3268601" cy="3268228"/>
            <a:chOff x="0" y="0"/>
            <a:chExt cx="6350013" cy="6349289"/>
          </a:xfrm>
        </p:grpSpPr>
        <p:sp>
          <p:nvSpPr>
            <p:cNvPr id="15" name="Freeform 15"/>
            <p:cNvSpPr/>
            <p:nvPr/>
          </p:nvSpPr>
          <p:spPr>
            <a:xfrm>
              <a:off x="-95250" y="-95136"/>
              <a:ext cx="6540525" cy="6539573"/>
            </a:xfrm>
            <a:custGeom>
              <a:avLst/>
              <a:gdLst/>
              <a:ahLst/>
              <a:cxnLst/>
              <a:rect l="l" t="t" r="r" b="b"/>
              <a:pathLst>
                <a:path w="6540525" h="6539573">
                  <a:moveTo>
                    <a:pt x="5684545" y="1101865"/>
                  </a:moveTo>
                  <a:cubicBezTo>
                    <a:pt x="5560364" y="886829"/>
                    <a:pt x="5335181" y="766521"/>
                    <a:pt x="5103533" y="766356"/>
                  </a:cubicBezTo>
                  <a:lnTo>
                    <a:pt x="5103571" y="766318"/>
                  </a:lnTo>
                  <a:cubicBezTo>
                    <a:pt x="4871923" y="766115"/>
                    <a:pt x="4646701" y="645821"/>
                    <a:pt x="4522559" y="430810"/>
                  </a:cubicBezTo>
                  <a:cubicBezTo>
                    <a:pt x="4337317" y="109919"/>
                    <a:pt x="3927030" y="0"/>
                    <a:pt x="3606140" y="185281"/>
                  </a:cubicBezTo>
                  <a:lnTo>
                    <a:pt x="3606089" y="185319"/>
                  </a:lnTo>
                  <a:lnTo>
                    <a:pt x="3606089" y="185115"/>
                  </a:lnTo>
                  <a:cubicBezTo>
                    <a:pt x="3406788" y="299936"/>
                    <a:pt x="3153854" y="309029"/>
                    <a:pt x="2939771" y="187630"/>
                  </a:cubicBezTo>
                  <a:cubicBezTo>
                    <a:pt x="2836743" y="126902"/>
                    <a:pt x="2719296" y="94958"/>
                    <a:pt x="2599703" y="95136"/>
                  </a:cubicBezTo>
                  <a:cubicBezTo>
                    <a:pt x="2351405" y="95136"/>
                    <a:pt x="2134641" y="230048"/>
                    <a:pt x="2018614" y="430568"/>
                  </a:cubicBezTo>
                  <a:lnTo>
                    <a:pt x="2018614" y="430530"/>
                  </a:lnTo>
                  <a:cubicBezTo>
                    <a:pt x="1902625" y="631012"/>
                    <a:pt x="1685811" y="765925"/>
                    <a:pt x="1437551" y="765925"/>
                  </a:cubicBezTo>
                  <a:cubicBezTo>
                    <a:pt x="1067029" y="765925"/>
                    <a:pt x="766686" y="1066267"/>
                    <a:pt x="766686" y="1436789"/>
                  </a:cubicBezTo>
                  <a:lnTo>
                    <a:pt x="766686" y="1436866"/>
                  </a:lnTo>
                  <a:lnTo>
                    <a:pt x="766483" y="1436789"/>
                  </a:lnTo>
                  <a:cubicBezTo>
                    <a:pt x="766280" y="1666672"/>
                    <a:pt x="647802" y="1890154"/>
                    <a:pt x="435902" y="2014906"/>
                  </a:cubicBezTo>
                  <a:cubicBezTo>
                    <a:pt x="331646" y="2073744"/>
                    <a:pt x="245134" y="2159541"/>
                    <a:pt x="185433" y="2263305"/>
                  </a:cubicBezTo>
                  <a:cubicBezTo>
                    <a:pt x="61277" y="2478367"/>
                    <a:pt x="69723" y="2733523"/>
                    <a:pt x="185395" y="2934246"/>
                  </a:cubicBezTo>
                  <a:lnTo>
                    <a:pt x="185357" y="2934246"/>
                  </a:lnTo>
                  <a:cubicBezTo>
                    <a:pt x="300939" y="3134932"/>
                    <a:pt x="309385" y="3390113"/>
                    <a:pt x="185230" y="3605149"/>
                  </a:cubicBezTo>
                  <a:cubicBezTo>
                    <a:pt x="0" y="3926002"/>
                    <a:pt x="109906" y="4336288"/>
                    <a:pt x="430797" y="4521569"/>
                  </a:cubicBezTo>
                  <a:lnTo>
                    <a:pt x="430835" y="4521607"/>
                  </a:lnTo>
                  <a:lnTo>
                    <a:pt x="430708" y="4521695"/>
                  </a:lnTo>
                  <a:cubicBezTo>
                    <a:pt x="631228" y="4637634"/>
                    <a:pt x="766077" y="4854448"/>
                    <a:pt x="766077" y="5102746"/>
                  </a:cubicBezTo>
                  <a:cubicBezTo>
                    <a:pt x="766077" y="5473268"/>
                    <a:pt x="1066419" y="5773611"/>
                    <a:pt x="1436929" y="5773611"/>
                  </a:cubicBezTo>
                  <a:cubicBezTo>
                    <a:pt x="1685239" y="5773611"/>
                    <a:pt x="1901965" y="5908497"/>
                    <a:pt x="2018030" y="6109018"/>
                  </a:cubicBezTo>
                  <a:cubicBezTo>
                    <a:pt x="2134019" y="6309449"/>
                    <a:pt x="2350821" y="6444425"/>
                    <a:pt x="2599093" y="6444425"/>
                  </a:cubicBezTo>
                  <a:cubicBezTo>
                    <a:pt x="2718685" y="6444579"/>
                    <a:pt x="2836127" y="6412633"/>
                    <a:pt x="2939161" y="6351918"/>
                  </a:cubicBezTo>
                  <a:cubicBezTo>
                    <a:pt x="3153194" y="6230544"/>
                    <a:pt x="3406191" y="6239637"/>
                    <a:pt x="3605479" y="6354496"/>
                  </a:cubicBezTo>
                  <a:lnTo>
                    <a:pt x="3605479" y="6354255"/>
                  </a:lnTo>
                  <a:lnTo>
                    <a:pt x="3605517" y="6354331"/>
                  </a:lnTo>
                  <a:cubicBezTo>
                    <a:pt x="3926408" y="6539573"/>
                    <a:pt x="4336694" y="6429617"/>
                    <a:pt x="4521987" y="6108764"/>
                  </a:cubicBezTo>
                  <a:cubicBezTo>
                    <a:pt x="4646130" y="5893766"/>
                    <a:pt x="4871314" y="5773446"/>
                    <a:pt x="5102961" y="5773281"/>
                  </a:cubicBezTo>
                  <a:lnTo>
                    <a:pt x="5102911" y="5773192"/>
                  </a:lnTo>
                  <a:cubicBezTo>
                    <a:pt x="5334558" y="5773027"/>
                    <a:pt x="5559780" y="5652707"/>
                    <a:pt x="5683885" y="5437709"/>
                  </a:cubicBezTo>
                  <a:cubicBezTo>
                    <a:pt x="5745010" y="5331855"/>
                    <a:pt x="5774017" y="5216234"/>
                    <a:pt x="5773890" y="5102213"/>
                  </a:cubicBezTo>
                  <a:lnTo>
                    <a:pt x="5773979" y="5102290"/>
                  </a:lnTo>
                  <a:cubicBezTo>
                    <a:pt x="5774182" y="4878846"/>
                    <a:pt x="5886145" y="4661358"/>
                    <a:pt x="6087059" y="4534828"/>
                  </a:cubicBezTo>
                  <a:cubicBezTo>
                    <a:pt x="6195364" y="4477881"/>
                    <a:pt x="6289357" y="4390620"/>
                    <a:pt x="6355029" y="4276866"/>
                  </a:cubicBezTo>
                  <a:cubicBezTo>
                    <a:pt x="6479222" y="4061753"/>
                    <a:pt x="6470777" y="3806572"/>
                    <a:pt x="6355118" y="3605886"/>
                  </a:cubicBezTo>
                  <a:lnTo>
                    <a:pt x="6355156" y="3605886"/>
                  </a:lnTo>
                  <a:cubicBezTo>
                    <a:pt x="6239535" y="3405201"/>
                    <a:pt x="6231077" y="3150020"/>
                    <a:pt x="6355245" y="2934971"/>
                  </a:cubicBezTo>
                  <a:cubicBezTo>
                    <a:pt x="6540525" y="2614080"/>
                    <a:pt x="6430568" y="2203832"/>
                    <a:pt x="6109677" y="2018552"/>
                  </a:cubicBezTo>
                  <a:lnTo>
                    <a:pt x="6109627" y="2018501"/>
                  </a:lnTo>
                  <a:lnTo>
                    <a:pt x="6109754" y="2018463"/>
                  </a:lnTo>
                  <a:cubicBezTo>
                    <a:pt x="5910847" y="1903375"/>
                    <a:pt x="5776557" y="1689088"/>
                    <a:pt x="5774436" y="1443267"/>
                  </a:cubicBezTo>
                  <a:cubicBezTo>
                    <a:pt x="5775604" y="1327265"/>
                    <a:pt x="5746686" y="1209536"/>
                    <a:pt x="5684545" y="1101865"/>
                  </a:cubicBezTo>
                </a:path>
              </a:pathLst>
            </a:custGeom>
            <a:blipFill>
              <a:blip r:embed="rId13"/>
              <a:stretch>
                <a:fillRect t="-25037" b="-25037"/>
              </a:stretch>
            </a:blipFill>
          </p:spPr>
        </p:sp>
      </p:grpSp>
      <p:sp>
        <p:nvSpPr>
          <p:cNvPr id="16" name="TextBox 16"/>
          <p:cNvSpPr txBox="1"/>
          <p:nvPr/>
        </p:nvSpPr>
        <p:spPr>
          <a:xfrm>
            <a:off x="2307328" y="9254273"/>
            <a:ext cx="6719909" cy="676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50"/>
              </a:lnSpc>
            </a:pPr>
            <a:r>
              <a:rPr lang="en-US" sz="3000">
                <a:solidFill>
                  <a:srgbClr val="FFF5D6"/>
                </a:solidFill>
                <a:latin typeface="TT Phobos Inline"/>
              </a:rPr>
              <a:t>MESYA ANGELIQA</a:t>
            </a:r>
          </a:p>
          <a:p>
            <a:pPr algn="ctr">
              <a:lnSpc>
                <a:spcPts val="2550"/>
              </a:lnSpc>
            </a:pPr>
            <a:r>
              <a:rPr lang="en-US" sz="3000">
                <a:solidFill>
                  <a:srgbClr val="FFF5D6"/>
                </a:solidFill>
                <a:latin typeface="TT Phobos Inline"/>
              </a:rPr>
              <a:t>11321066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1965473" y="3672848"/>
            <a:ext cx="7110556" cy="676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50"/>
              </a:lnSpc>
            </a:pPr>
            <a:r>
              <a:rPr lang="en-US" sz="3000">
                <a:solidFill>
                  <a:srgbClr val="FFF5D6"/>
                </a:solidFill>
                <a:latin typeface="TT Phobos Inline"/>
              </a:rPr>
              <a:t>BOY TRI ANUGRAH</a:t>
            </a:r>
          </a:p>
          <a:p>
            <a:pPr algn="ctr">
              <a:lnSpc>
                <a:spcPts val="2550"/>
              </a:lnSpc>
            </a:pPr>
            <a:r>
              <a:rPr lang="en-US" sz="3000">
                <a:solidFill>
                  <a:srgbClr val="FFF5D6"/>
                </a:solidFill>
                <a:latin typeface="TT Phobos Inline"/>
              </a:rPr>
              <a:t>11321049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4020712" y="4508975"/>
            <a:ext cx="10471790" cy="1068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03"/>
              </a:lnSpc>
            </a:pPr>
            <a:r>
              <a:rPr lang="en-US" sz="8944">
                <a:solidFill>
                  <a:srgbClr val="7C9C9A"/>
                </a:solidFill>
                <a:latin typeface="TT Phobos Inline"/>
              </a:rPr>
              <a:t>TEAM 11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4082963" y="4422130"/>
            <a:ext cx="10471790" cy="1068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03"/>
              </a:lnSpc>
            </a:pPr>
            <a:r>
              <a:rPr lang="en-US" sz="8944">
                <a:solidFill>
                  <a:srgbClr val="0F232D"/>
                </a:solidFill>
                <a:latin typeface="TT Phobos Inline"/>
              </a:rPr>
              <a:t>TEAM 11</a:t>
            </a:r>
          </a:p>
        </p:txBody>
      </p:sp>
      <p:pic>
        <p:nvPicPr>
          <p:cNvPr id="20" name="Picture 20"/>
          <p:cNvPicPr>
            <a:picLocks noChangeAspect="1"/>
          </p:cNvPicPr>
          <p:nvPr/>
        </p:nvPicPr>
        <p:blipFill>
          <a:blip r:embed="rId14"/>
          <a:srcRect/>
          <a:stretch>
            <a:fillRect/>
          </a:stretch>
        </p:blipFill>
        <p:spPr>
          <a:xfrm>
            <a:off x="7243972" y="373099"/>
            <a:ext cx="4300893" cy="376328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39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88136" y="2336468"/>
            <a:ext cx="10672533" cy="4773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440"/>
              </a:lnSpc>
            </a:pPr>
            <a:r>
              <a:rPr lang="en-US" sz="8000" spc="544">
                <a:solidFill>
                  <a:srgbClr val="FFF5D6"/>
                </a:solidFill>
                <a:latin typeface="TT Phobos Inline"/>
              </a:rPr>
              <a:t>SISTEM INFORMASI GKPI PEARAJA KOTA TARUTUNG</a:t>
            </a:r>
          </a:p>
        </p:txBody>
      </p:sp>
      <p:sp>
        <p:nvSpPr>
          <p:cNvPr id="3" name="Freeform 3"/>
          <p:cNvSpPr/>
          <p:nvPr/>
        </p:nvSpPr>
        <p:spPr>
          <a:xfrm>
            <a:off x="10858023" y="5143500"/>
            <a:ext cx="9676475" cy="11536781"/>
          </a:xfrm>
          <a:custGeom>
            <a:avLst/>
            <a:gdLst/>
            <a:ahLst/>
            <a:cxnLst/>
            <a:rect l="l" t="t" r="r" b="b"/>
            <a:pathLst>
              <a:path w="9676475" h="11536781">
                <a:moveTo>
                  <a:pt x="0" y="0"/>
                </a:moveTo>
                <a:lnTo>
                  <a:pt x="9676475" y="0"/>
                </a:lnTo>
                <a:lnTo>
                  <a:pt x="9676475" y="11536781"/>
                </a:lnTo>
                <a:lnTo>
                  <a:pt x="0" y="115367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6094510" y="450191"/>
            <a:ext cx="2793977" cy="5658688"/>
          </a:xfrm>
          <a:custGeom>
            <a:avLst/>
            <a:gdLst/>
            <a:ahLst/>
            <a:cxnLst/>
            <a:rect l="l" t="t" r="r" b="b"/>
            <a:pathLst>
              <a:path w="2793977" h="5658688">
                <a:moveTo>
                  <a:pt x="0" y="0"/>
                </a:moveTo>
                <a:lnTo>
                  <a:pt x="2793977" y="0"/>
                </a:lnTo>
                <a:lnTo>
                  <a:pt x="2793977" y="5658689"/>
                </a:lnTo>
                <a:lnTo>
                  <a:pt x="0" y="565868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2574503" y="2517036"/>
            <a:ext cx="3520006" cy="3591843"/>
          </a:xfrm>
          <a:custGeom>
            <a:avLst/>
            <a:gdLst/>
            <a:ahLst/>
            <a:cxnLst/>
            <a:rect l="l" t="t" r="r" b="b"/>
            <a:pathLst>
              <a:path w="3520006" h="3591843">
                <a:moveTo>
                  <a:pt x="0" y="0"/>
                </a:moveTo>
                <a:lnTo>
                  <a:pt x="3520007" y="0"/>
                </a:lnTo>
                <a:lnTo>
                  <a:pt x="3520007" y="3591844"/>
                </a:lnTo>
                <a:lnTo>
                  <a:pt x="0" y="359184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770420" y="2336468"/>
            <a:ext cx="10672533" cy="4773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440"/>
              </a:lnSpc>
            </a:pPr>
            <a:r>
              <a:rPr lang="en-US" sz="8000" spc="544" dirty="0">
                <a:solidFill>
                  <a:srgbClr val="7C9C9A"/>
                </a:solidFill>
                <a:latin typeface="TT Phobos Inline"/>
              </a:rPr>
              <a:t>SISTEM INFORMASI GKPI PEARAJA KOTA TARUTUNG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8A28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33244" y="2103165"/>
            <a:ext cx="8511285" cy="1682597"/>
            <a:chOff x="0" y="0"/>
            <a:chExt cx="6292115" cy="124388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292115" cy="1243889"/>
            </a:xfrm>
            <a:custGeom>
              <a:avLst/>
              <a:gdLst/>
              <a:ahLst/>
              <a:cxnLst/>
              <a:rect l="l" t="t" r="r" b="b"/>
              <a:pathLst>
                <a:path w="6292115" h="1243889">
                  <a:moveTo>
                    <a:pt x="0" y="0"/>
                  </a:moveTo>
                  <a:lnTo>
                    <a:pt x="6292115" y="0"/>
                  </a:lnTo>
                  <a:lnTo>
                    <a:pt x="6292115" y="1243889"/>
                  </a:lnTo>
                  <a:lnTo>
                    <a:pt x="0" y="1243889"/>
                  </a:lnTo>
                  <a:close/>
                </a:path>
              </a:pathLst>
            </a:custGeom>
            <a:solidFill>
              <a:srgbClr val="253943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2371342" y="2496660"/>
            <a:ext cx="7441097" cy="4478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06"/>
              </a:lnSpc>
            </a:pPr>
            <a:r>
              <a:rPr lang="en-US" sz="2647">
                <a:solidFill>
                  <a:srgbClr val="FFF5D6"/>
                </a:solidFill>
                <a:latin typeface="TT Phobos Bold"/>
              </a:rPr>
              <a:t>MENAMBAHKAN PENGUMUMAN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12223" y="2103165"/>
            <a:ext cx="1964143" cy="1640059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7927455" y="4083688"/>
            <a:ext cx="8594628" cy="1675728"/>
            <a:chOff x="0" y="0"/>
            <a:chExt cx="6379772" cy="124388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79771" cy="1243889"/>
            </a:xfrm>
            <a:custGeom>
              <a:avLst/>
              <a:gdLst/>
              <a:ahLst/>
              <a:cxnLst/>
              <a:rect l="l" t="t" r="r" b="b"/>
              <a:pathLst>
                <a:path w="6379771" h="1243889">
                  <a:moveTo>
                    <a:pt x="0" y="0"/>
                  </a:moveTo>
                  <a:lnTo>
                    <a:pt x="6379771" y="0"/>
                  </a:lnTo>
                  <a:lnTo>
                    <a:pt x="6379771" y="1243889"/>
                  </a:lnTo>
                  <a:lnTo>
                    <a:pt x="0" y="1243889"/>
                  </a:lnTo>
                  <a:close/>
                </a:path>
              </a:pathLst>
            </a:custGeom>
            <a:solidFill>
              <a:srgbClr val="253943"/>
            </a:solidFill>
          </p:spPr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5491304" y="3600576"/>
            <a:ext cx="2559350" cy="2158841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8371933" y="4706855"/>
            <a:ext cx="7002745" cy="4366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91"/>
              </a:lnSpc>
            </a:pPr>
            <a:r>
              <a:rPr lang="en-US" sz="2637">
                <a:solidFill>
                  <a:srgbClr val="FFF5D6"/>
                </a:solidFill>
                <a:latin typeface="TT Phobos Bold"/>
              </a:rPr>
              <a:t>MENAMBAHKAN DISTRIK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875917" y="549762"/>
            <a:ext cx="14536166" cy="15534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126"/>
              </a:lnSpc>
            </a:pPr>
            <a:r>
              <a:rPr lang="en-US" sz="13090">
                <a:solidFill>
                  <a:srgbClr val="253943"/>
                </a:solidFill>
                <a:latin typeface="TT Phobos Inline"/>
              </a:rPr>
              <a:t>FUNGSI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1221020" y="6188775"/>
            <a:ext cx="8511285" cy="1682597"/>
            <a:chOff x="0" y="0"/>
            <a:chExt cx="6292115" cy="1243889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292115" cy="1243889"/>
            </a:xfrm>
            <a:custGeom>
              <a:avLst/>
              <a:gdLst/>
              <a:ahLst/>
              <a:cxnLst/>
              <a:rect l="l" t="t" r="r" b="b"/>
              <a:pathLst>
                <a:path w="6292115" h="1243889">
                  <a:moveTo>
                    <a:pt x="0" y="0"/>
                  </a:moveTo>
                  <a:lnTo>
                    <a:pt x="6292115" y="0"/>
                  </a:lnTo>
                  <a:lnTo>
                    <a:pt x="6292115" y="1243889"/>
                  </a:lnTo>
                  <a:lnTo>
                    <a:pt x="0" y="1243889"/>
                  </a:lnTo>
                  <a:close/>
                </a:path>
              </a:pathLst>
            </a:custGeom>
            <a:solidFill>
              <a:srgbClr val="253943"/>
            </a:solidFill>
          </p:spPr>
        </p:sp>
      </p:grpSp>
      <p:sp>
        <p:nvSpPr>
          <p:cNvPr id="13" name="TextBox 13"/>
          <p:cNvSpPr txBox="1"/>
          <p:nvPr/>
        </p:nvSpPr>
        <p:spPr>
          <a:xfrm>
            <a:off x="2276366" y="6621000"/>
            <a:ext cx="7441097" cy="9152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06"/>
              </a:lnSpc>
            </a:pPr>
            <a:r>
              <a:rPr lang="en-US" sz="2647">
                <a:solidFill>
                  <a:srgbClr val="FFF5D6"/>
                </a:solidFill>
                <a:latin typeface="TT Phobos Bold"/>
              </a:rPr>
              <a:t>MELAKUKAN PENDAFTARAN PEMBAPTISAN LAHIR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6188775"/>
            <a:ext cx="1964143" cy="1640059"/>
          </a:xfrm>
          <a:prstGeom prst="rect">
            <a:avLst/>
          </a:prstGeom>
        </p:spPr>
      </p:pic>
      <p:grpSp>
        <p:nvGrpSpPr>
          <p:cNvPr id="15" name="Group 15"/>
          <p:cNvGrpSpPr/>
          <p:nvPr/>
        </p:nvGrpSpPr>
        <p:grpSpPr>
          <a:xfrm>
            <a:off x="8109628" y="8300730"/>
            <a:ext cx="8594628" cy="1675728"/>
            <a:chOff x="0" y="0"/>
            <a:chExt cx="6379772" cy="1243889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379771" cy="1243889"/>
            </a:xfrm>
            <a:custGeom>
              <a:avLst/>
              <a:gdLst/>
              <a:ahLst/>
              <a:cxnLst/>
              <a:rect l="l" t="t" r="r" b="b"/>
              <a:pathLst>
                <a:path w="6379771" h="1243889">
                  <a:moveTo>
                    <a:pt x="0" y="0"/>
                  </a:moveTo>
                  <a:lnTo>
                    <a:pt x="6379771" y="0"/>
                  </a:lnTo>
                  <a:lnTo>
                    <a:pt x="6379771" y="1243889"/>
                  </a:lnTo>
                  <a:lnTo>
                    <a:pt x="0" y="1243889"/>
                  </a:lnTo>
                  <a:close/>
                </a:path>
              </a:pathLst>
            </a:custGeom>
            <a:solidFill>
              <a:srgbClr val="253943"/>
            </a:solidFill>
          </p:spPr>
        </p:sp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5673476" y="7817617"/>
            <a:ext cx="2559350" cy="2158841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8488558" y="8738147"/>
            <a:ext cx="7002745" cy="9021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91"/>
              </a:lnSpc>
            </a:pPr>
            <a:r>
              <a:rPr lang="en-US" sz="2637">
                <a:solidFill>
                  <a:srgbClr val="FFF5D6"/>
                </a:solidFill>
                <a:latin typeface="TT Phobos Bold"/>
              </a:rPr>
              <a:t>MELAKUKAN PENDAFTARAN PEMBAPTISAN NAIK SIDI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38B6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173181" y="1836674"/>
            <a:ext cx="9086119" cy="11644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68"/>
              </a:lnSpc>
            </a:pPr>
            <a:r>
              <a:rPr lang="en-US" sz="9845">
                <a:solidFill>
                  <a:srgbClr val="0F232D"/>
                </a:solidFill>
                <a:latin typeface="TT Phobos Inline"/>
              </a:rPr>
              <a:t>FORMULA</a:t>
            </a:r>
          </a:p>
        </p:txBody>
      </p:sp>
      <p:sp>
        <p:nvSpPr>
          <p:cNvPr id="3" name="Freeform 3"/>
          <p:cNvSpPr/>
          <p:nvPr/>
        </p:nvSpPr>
        <p:spPr>
          <a:xfrm>
            <a:off x="4581442" y="7424451"/>
            <a:ext cx="5238292" cy="4133488"/>
          </a:xfrm>
          <a:custGeom>
            <a:avLst/>
            <a:gdLst/>
            <a:ahLst/>
            <a:cxnLst/>
            <a:rect l="l" t="t" r="r" b="b"/>
            <a:pathLst>
              <a:path w="5238292" h="4133488">
                <a:moveTo>
                  <a:pt x="0" y="0"/>
                </a:moveTo>
                <a:lnTo>
                  <a:pt x="5238292" y="0"/>
                </a:lnTo>
                <a:lnTo>
                  <a:pt x="5238292" y="4133488"/>
                </a:lnTo>
                <a:lnTo>
                  <a:pt x="0" y="41334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8173181" y="3708400"/>
            <a:ext cx="9086119" cy="31194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 dirty="0" err="1">
                <a:solidFill>
                  <a:srgbClr val="0F232D"/>
                </a:solidFill>
                <a:latin typeface="TT Norms"/>
              </a:rPr>
              <a:t>Tes</a:t>
            </a:r>
            <a:r>
              <a:rPr lang="en-US" sz="3500" dirty="0">
                <a:solidFill>
                  <a:srgbClr val="0F232D"/>
                </a:solidFill>
                <a:latin typeface="TT Norms"/>
              </a:rPr>
              <a:t> </a:t>
            </a:r>
            <a:r>
              <a:rPr lang="en-US" sz="3500" dirty="0" err="1">
                <a:solidFill>
                  <a:srgbClr val="0F232D"/>
                </a:solidFill>
                <a:latin typeface="TT Norms"/>
              </a:rPr>
              <a:t>dilakukan</a:t>
            </a:r>
            <a:r>
              <a:rPr lang="en-US" sz="3500" dirty="0">
                <a:solidFill>
                  <a:srgbClr val="0F232D"/>
                </a:solidFill>
                <a:latin typeface="TT Norms"/>
              </a:rPr>
              <a:t> </a:t>
            </a:r>
            <a:r>
              <a:rPr lang="en-US" sz="3500" dirty="0" err="1">
                <a:solidFill>
                  <a:srgbClr val="0F232D"/>
                </a:solidFill>
                <a:latin typeface="TT Norms"/>
              </a:rPr>
              <a:t>dengan</a:t>
            </a:r>
            <a:r>
              <a:rPr lang="en-US" sz="3500" dirty="0">
                <a:solidFill>
                  <a:srgbClr val="0F232D"/>
                </a:solidFill>
                <a:latin typeface="TT Norms"/>
              </a:rPr>
              <a:t> </a:t>
            </a:r>
            <a:r>
              <a:rPr lang="en-US" sz="3500" dirty="0" err="1">
                <a:solidFill>
                  <a:srgbClr val="0F232D"/>
                </a:solidFill>
                <a:latin typeface="TT Norms"/>
              </a:rPr>
              <a:t>menguji</a:t>
            </a:r>
            <a:r>
              <a:rPr lang="en-US" sz="3500" dirty="0">
                <a:solidFill>
                  <a:srgbClr val="0F232D"/>
                </a:solidFill>
                <a:latin typeface="TT Norms"/>
              </a:rPr>
              <a:t> </a:t>
            </a:r>
            <a:r>
              <a:rPr lang="en-US" sz="3500" dirty="0" err="1">
                <a:solidFill>
                  <a:srgbClr val="0F232D"/>
                </a:solidFill>
                <a:latin typeface="TT Norms"/>
              </a:rPr>
              <a:t>semua</a:t>
            </a:r>
            <a:r>
              <a:rPr lang="en-US" sz="3500" dirty="0">
                <a:solidFill>
                  <a:srgbClr val="0F232D"/>
                </a:solidFill>
                <a:latin typeface="TT Norms"/>
              </a:rPr>
              <a:t> </a:t>
            </a:r>
            <a:r>
              <a:rPr lang="en-US" sz="3500" dirty="0" err="1">
                <a:solidFill>
                  <a:srgbClr val="0F232D"/>
                </a:solidFill>
                <a:latin typeface="TT Norms"/>
              </a:rPr>
              <a:t>bagian</a:t>
            </a:r>
            <a:r>
              <a:rPr lang="en-US" sz="3500" dirty="0">
                <a:solidFill>
                  <a:srgbClr val="0F232D"/>
                </a:solidFill>
                <a:latin typeface="TT Norms"/>
              </a:rPr>
              <a:t> </a:t>
            </a:r>
            <a:r>
              <a:rPr lang="en-US" sz="3500" dirty="0" err="1">
                <a:solidFill>
                  <a:srgbClr val="0F232D"/>
                </a:solidFill>
                <a:latin typeface="TT Norms"/>
              </a:rPr>
              <a:t>dalam</a:t>
            </a:r>
            <a:r>
              <a:rPr lang="en-US" sz="3500" dirty="0">
                <a:solidFill>
                  <a:srgbClr val="0F232D"/>
                </a:solidFill>
                <a:latin typeface="TT Norms"/>
              </a:rPr>
              <a:t> </a:t>
            </a:r>
            <a:r>
              <a:rPr lang="en-US" sz="3500" dirty="0" err="1">
                <a:solidFill>
                  <a:srgbClr val="0F232D"/>
                </a:solidFill>
                <a:latin typeface="TT Norms"/>
              </a:rPr>
              <a:t>setiap</a:t>
            </a:r>
            <a:r>
              <a:rPr lang="en-US" sz="3500" dirty="0">
                <a:solidFill>
                  <a:srgbClr val="0F232D"/>
                </a:solidFill>
                <a:latin typeface="TT Norms"/>
              </a:rPr>
              <a:t> </a:t>
            </a:r>
            <a:r>
              <a:rPr lang="en-US" sz="3500" dirty="0" err="1">
                <a:solidFill>
                  <a:srgbClr val="0F232D"/>
                </a:solidFill>
                <a:latin typeface="TT Norms"/>
              </a:rPr>
              <a:t>fungsi</a:t>
            </a:r>
            <a:r>
              <a:rPr lang="en-US" sz="3500" dirty="0">
                <a:solidFill>
                  <a:srgbClr val="0F232D"/>
                </a:solidFill>
                <a:latin typeface="TT Norms"/>
              </a:rPr>
              <a:t>. </a:t>
            </a:r>
            <a:r>
              <a:rPr lang="en-US" sz="3500" dirty="0" err="1">
                <a:solidFill>
                  <a:srgbClr val="0F232D"/>
                </a:solidFill>
                <a:latin typeface="TT Norms"/>
              </a:rPr>
              <a:t>Dalam</a:t>
            </a:r>
            <a:r>
              <a:rPr lang="en-US" sz="3500" dirty="0">
                <a:solidFill>
                  <a:srgbClr val="0F232D"/>
                </a:solidFill>
                <a:latin typeface="TT Norms"/>
              </a:rPr>
              <a:t> </a:t>
            </a:r>
            <a:r>
              <a:rPr lang="en-US" sz="3500" dirty="0" err="1">
                <a:solidFill>
                  <a:srgbClr val="0F232D"/>
                </a:solidFill>
                <a:latin typeface="TT Norms"/>
              </a:rPr>
              <a:t>pengujian</a:t>
            </a:r>
            <a:r>
              <a:rPr lang="en-US" sz="3500" dirty="0">
                <a:solidFill>
                  <a:srgbClr val="0F232D"/>
                </a:solidFill>
                <a:latin typeface="TT Norms"/>
              </a:rPr>
              <a:t> 100 testcase </a:t>
            </a:r>
            <a:r>
              <a:rPr lang="en-US" sz="3500" dirty="0" err="1">
                <a:solidFill>
                  <a:srgbClr val="0F232D"/>
                </a:solidFill>
                <a:latin typeface="TT Norms"/>
              </a:rPr>
              <a:t>dapat</a:t>
            </a:r>
            <a:r>
              <a:rPr lang="en-US" sz="3500" dirty="0">
                <a:solidFill>
                  <a:srgbClr val="0F232D"/>
                </a:solidFill>
                <a:latin typeface="TT Norms"/>
              </a:rPr>
              <a:t> </a:t>
            </a:r>
            <a:r>
              <a:rPr lang="en-US" sz="3500" dirty="0" err="1">
                <a:solidFill>
                  <a:srgbClr val="0F232D"/>
                </a:solidFill>
                <a:latin typeface="TT Norms"/>
              </a:rPr>
              <a:t>dibuat</a:t>
            </a:r>
            <a:r>
              <a:rPr lang="en-US" sz="3500" dirty="0">
                <a:solidFill>
                  <a:srgbClr val="0F232D"/>
                </a:solidFill>
                <a:latin typeface="TT Norms"/>
              </a:rPr>
              <a:t> </a:t>
            </a:r>
            <a:r>
              <a:rPr lang="en-US" sz="3500" dirty="0" err="1">
                <a:solidFill>
                  <a:srgbClr val="0F232D"/>
                </a:solidFill>
                <a:latin typeface="TT Norms"/>
              </a:rPr>
              <a:t>dengan</a:t>
            </a:r>
            <a:r>
              <a:rPr lang="en-US" sz="3500" dirty="0">
                <a:solidFill>
                  <a:srgbClr val="0F232D"/>
                </a:solidFill>
                <a:latin typeface="TT Norms"/>
              </a:rPr>
              <a:t> </a:t>
            </a:r>
            <a:r>
              <a:rPr lang="en-US" sz="3500" dirty="0" err="1">
                <a:solidFill>
                  <a:srgbClr val="0F232D"/>
                </a:solidFill>
                <a:latin typeface="TT Norms"/>
              </a:rPr>
              <a:t>Rumus</a:t>
            </a:r>
            <a:r>
              <a:rPr lang="en-US" sz="3500" dirty="0">
                <a:solidFill>
                  <a:srgbClr val="0F232D"/>
                </a:solidFill>
                <a:latin typeface="TT Norms"/>
              </a:rPr>
              <a:t> 2^n </a:t>
            </a:r>
            <a:r>
              <a:rPr lang="en-US" sz="3500" dirty="0" err="1">
                <a:solidFill>
                  <a:srgbClr val="0F232D"/>
                </a:solidFill>
                <a:latin typeface="TT Norms"/>
              </a:rPr>
              <a:t>dalam</a:t>
            </a:r>
            <a:r>
              <a:rPr lang="en-US" sz="3500" dirty="0">
                <a:solidFill>
                  <a:srgbClr val="0F232D"/>
                </a:solidFill>
                <a:latin typeface="TT Norms"/>
              </a:rPr>
              <a:t> </a:t>
            </a:r>
            <a:r>
              <a:rPr lang="en-US" sz="3500" dirty="0" err="1">
                <a:solidFill>
                  <a:srgbClr val="0F232D"/>
                </a:solidFill>
                <a:latin typeface="TT Norms"/>
              </a:rPr>
              <a:t>menentukan</a:t>
            </a:r>
            <a:r>
              <a:rPr lang="en-US" sz="3500" dirty="0">
                <a:solidFill>
                  <a:srgbClr val="0F232D"/>
                </a:solidFill>
                <a:latin typeface="TT Norms"/>
              </a:rPr>
              <a:t> </a:t>
            </a:r>
            <a:r>
              <a:rPr lang="en-US" sz="3500" dirty="0" err="1">
                <a:solidFill>
                  <a:srgbClr val="0F232D"/>
                </a:solidFill>
                <a:latin typeface="TT Norms"/>
              </a:rPr>
              <a:t>varian</a:t>
            </a:r>
            <a:r>
              <a:rPr lang="en-US" sz="3500" dirty="0">
                <a:solidFill>
                  <a:srgbClr val="0F232D"/>
                </a:solidFill>
                <a:latin typeface="TT Norms"/>
              </a:rPr>
              <a:t> </a:t>
            </a:r>
            <a:r>
              <a:rPr lang="en-US" sz="3500" dirty="0" err="1">
                <a:solidFill>
                  <a:srgbClr val="0F232D"/>
                </a:solidFill>
                <a:latin typeface="TT Norms"/>
              </a:rPr>
              <a:t>dari</a:t>
            </a:r>
            <a:r>
              <a:rPr lang="en-US" sz="3500" dirty="0">
                <a:solidFill>
                  <a:srgbClr val="0F232D"/>
                </a:solidFill>
                <a:latin typeface="TT Norms"/>
              </a:rPr>
              <a:t> </a:t>
            </a:r>
            <a:r>
              <a:rPr lang="en-US" sz="3500" dirty="0" err="1">
                <a:solidFill>
                  <a:srgbClr val="0F232D"/>
                </a:solidFill>
                <a:latin typeface="TT Norms"/>
              </a:rPr>
              <a:t>tes</a:t>
            </a:r>
            <a:r>
              <a:rPr lang="en-US" sz="3500" dirty="0">
                <a:solidFill>
                  <a:srgbClr val="0F232D"/>
                </a:solidFill>
                <a:latin typeface="TT Norms"/>
              </a:rPr>
              <a:t>, di mana n </a:t>
            </a:r>
            <a:r>
              <a:rPr lang="en-US" sz="3500" dirty="0" err="1">
                <a:solidFill>
                  <a:srgbClr val="0F232D"/>
                </a:solidFill>
                <a:latin typeface="TT Norms"/>
              </a:rPr>
              <a:t>adalah</a:t>
            </a:r>
            <a:r>
              <a:rPr lang="en-US" sz="3500" dirty="0">
                <a:solidFill>
                  <a:srgbClr val="0F232D"/>
                </a:solidFill>
                <a:latin typeface="TT Norms"/>
              </a:rPr>
              <a:t> parameter/</a:t>
            </a:r>
            <a:r>
              <a:rPr lang="en-US" sz="3500" dirty="0" err="1">
                <a:solidFill>
                  <a:srgbClr val="0F232D"/>
                </a:solidFill>
                <a:latin typeface="TT Norms"/>
              </a:rPr>
              <a:t>partisi</a:t>
            </a:r>
            <a:r>
              <a:rPr lang="en-US" sz="3500" dirty="0">
                <a:solidFill>
                  <a:srgbClr val="0F232D"/>
                </a:solidFill>
                <a:latin typeface="TT Norms"/>
              </a:rPr>
              <a:t> </a:t>
            </a:r>
            <a:r>
              <a:rPr lang="en-US" sz="3500" dirty="0" err="1">
                <a:solidFill>
                  <a:srgbClr val="0F232D"/>
                </a:solidFill>
                <a:latin typeface="TT Norms"/>
              </a:rPr>
              <a:t>dari</a:t>
            </a:r>
            <a:r>
              <a:rPr lang="en-US" sz="3500" dirty="0">
                <a:solidFill>
                  <a:srgbClr val="0F232D"/>
                </a:solidFill>
                <a:latin typeface="TT Norms"/>
              </a:rPr>
              <a:t> </a:t>
            </a:r>
            <a:r>
              <a:rPr lang="en-US" sz="3500" dirty="0" err="1">
                <a:solidFill>
                  <a:srgbClr val="0F232D"/>
                </a:solidFill>
                <a:latin typeface="TT Norms"/>
              </a:rPr>
              <a:t>fungsi</a:t>
            </a:r>
            <a:r>
              <a:rPr lang="en-US" sz="3500" dirty="0">
                <a:solidFill>
                  <a:srgbClr val="0F232D"/>
                </a:solidFill>
                <a:latin typeface="TT Norms"/>
              </a:rPr>
              <a:t>.  </a:t>
            </a:r>
          </a:p>
        </p:txBody>
      </p:sp>
      <p:sp>
        <p:nvSpPr>
          <p:cNvPr id="5" name="Freeform 5"/>
          <p:cNvSpPr/>
          <p:nvPr/>
        </p:nvSpPr>
        <p:spPr>
          <a:xfrm>
            <a:off x="-1246818" y="-943727"/>
            <a:ext cx="6234682" cy="3944853"/>
          </a:xfrm>
          <a:custGeom>
            <a:avLst/>
            <a:gdLst/>
            <a:ahLst/>
            <a:cxnLst/>
            <a:rect l="l" t="t" r="r" b="b"/>
            <a:pathLst>
              <a:path w="6234682" h="3944853">
                <a:moveTo>
                  <a:pt x="0" y="0"/>
                </a:moveTo>
                <a:lnTo>
                  <a:pt x="6234682" y="0"/>
                </a:lnTo>
                <a:lnTo>
                  <a:pt x="6234682" y="3944854"/>
                </a:lnTo>
                <a:lnTo>
                  <a:pt x="0" y="39448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028700" y="2660165"/>
            <a:ext cx="6828241" cy="536016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39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77622" y="1219200"/>
            <a:ext cx="16516547" cy="723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00"/>
              </a:lnSpc>
            </a:pPr>
            <a:r>
              <a:rPr lang="en-US" sz="6000">
                <a:solidFill>
                  <a:srgbClr val="FFF5D6"/>
                </a:solidFill>
                <a:latin typeface="TT Phobos Inline"/>
              </a:rPr>
              <a:t>FUNGSI MENAMBAHKAN PENGUMUMAN</a:t>
            </a:r>
          </a:p>
        </p:txBody>
      </p:sp>
      <p:sp>
        <p:nvSpPr>
          <p:cNvPr id="3" name="Freeform 3"/>
          <p:cNvSpPr/>
          <p:nvPr/>
        </p:nvSpPr>
        <p:spPr>
          <a:xfrm>
            <a:off x="-10205658" y="6166067"/>
            <a:ext cx="18968198" cy="8725371"/>
          </a:xfrm>
          <a:custGeom>
            <a:avLst/>
            <a:gdLst/>
            <a:ahLst/>
            <a:cxnLst/>
            <a:rect l="l" t="t" r="r" b="b"/>
            <a:pathLst>
              <a:path w="18968198" h="8725371">
                <a:moveTo>
                  <a:pt x="0" y="0"/>
                </a:moveTo>
                <a:lnTo>
                  <a:pt x="18968197" y="0"/>
                </a:lnTo>
                <a:lnTo>
                  <a:pt x="18968197" y="8725371"/>
                </a:lnTo>
                <a:lnTo>
                  <a:pt x="0" y="872537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293078" y="2371963"/>
            <a:ext cx="2878183" cy="5430535"/>
          </a:xfrm>
          <a:custGeom>
            <a:avLst/>
            <a:gdLst/>
            <a:ahLst/>
            <a:cxnLst/>
            <a:rect l="l" t="t" r="r" b="b"/>
            <a:pathLst>
              <a:path w="2878183" h="5430535">
                <a:moveTo>
                  <a:pt x="0" y="0"/>
                </a:moveTo>
                <a:lnTo>
                  <a:pt x="2878184" y="0"/>
                </a:lnTo>
                <a:lnTo>
                  <a:pt x="2878184" y="5430534"/>
                </a:lnTo>
                <a:lnTo>
                  <a:pt x="0" y="54305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3366647" y="5426886"/>
            <a:ext cx="4161103" cy="2375611"/>
          </a:xfrm>
          <a:custGeom>
            <a:avLst/>
            <a:gdLst/>
            <a:ahLst/>
            <a:cxnLst/>
            <a:rect l="l" t="t" r="r" b="b"/>
            <a:pathLst>
              <a:path w="4161103" h="2375611">
                <a:moveTo>
                  <a:pt x="0" y="0"/>
                </a:moveTo>
                <a:lnTo>
                  <a:pt x="4161103" y="0"/>
                </a:lnTo>
                <a:lnTo>
                  <a:pt x="4161103" y="2375611"/>
                </a:lnTo>
                <a:lnTo>
                  <a:pt x="0" y="237561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8018563" y="2777562"/>
            <a:ext cx="9861287" cy="4646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162"/>
              </a:lnSpc>
            </a:pPr>
            <a:r>
              <a:rPr lang="en-US" sz="4402">
                <a:solidFill>
                  <a:srgbClr val="FFF5D6"/>
                </a:solidFill>
                <a:latin typeface="TT Norms"/>
              </a:rPr>
              <a:t>Pada Fungsi ini terdapat 3 parameter yang wajib diisi yaitu Judul, Isi dan Tanggal . Yang dimana terdapat 8 variansi. Dimana terdapat variansi yang memiliki 13 testcase/ variansi dan 12 testcase/ varians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39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77622" y="1219200"/>
            <a:ext cx="16516547" cy="723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00"/>
              </a:lnSpc>
            </a:pPr>
            <a:r>
              <a:rPr lang="en-US" sz="6000">
                <a:solidFill>
                  <a:srgbClr val="FFF5D6"/>
                </a:solidFill>
                <a:latin typeface="TT Phobos Inline"/>
              </a:rPr>
              <a:t>FUNGSI MENAMBAHKAN PENGUMUMAN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8C2B85F-0BD5-94BF-C4CB-1A47F9099F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2324100"/>
            <a:ext cx="15697200" cy="7283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264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38B6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276674" y="730239"/>
            <a:ext cx="12191262" cy="1587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49"/>
              </a:lnSpc>
            </a:pPr>
            <a:r>
              <a:rPr lang="en-US" sz="6999">
                <a:solidFill>
                  <a:srgbClr val="0F232D"/>
                </a:solidFill>
                <a:latin typeface="TT Phobos Inline"/>
              </a:rPr>
              <a:t>FUNGSI MENAMBAHKAN DISTRIK</a:t>
            </a:r>
          </a:p>
        </p:txBody>
      </p:sp>
      <p:sp>
        <p:nvSpPr>
          <p:cNvPr id="3" name="Freeform 3"/>
          <p:cNvSpPr/>
          <p:nvPr/>
        </p:nvSpPr>
        <p:spPr>
          <a:xfrm>
            <a:off x="14848790" y="7454501"/>
            <a:ext cx="5238292" cy="4133488"/>
          </a:xfrm>
          <a:custGeom>
            <a:avLst/>
            <a:gdLst/>
            <a:ahLst/>
            <a:cxnLst/>
            <a:rect l="l" t="t" r="r" b="b"/>
            <a:pathLst>
              <a:path w="5238292" h="4133488">
                <a:moveTo>
                  <a:pt x="0" y="0"/>
                </a:moveTo>
                <a:lnTo>
                  <a:pt x="5238292" y="0"/>
                </a:lnTo>
                <a:lnTo>
                  <a:pt x="5238292" y="4133488"/>
                </a:lnTo>
                <a:lnTo>
                  <a:pt x="0" y="41334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7130472" y="3239807"/>
            <a:ext cx="10478425" cy="4930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00"/>
              </a:lnSpc>
            </a:pPr>
            <a:r>
              <a:rPr lang="en-US" sz="3500">
                <a:solidFill>
                  <a:srgbClr val="0F232D"/>
                </a:solidFill>
                <a:latin typeface="TT Norms"/>
              </a:rPr>
              <a:t>Pada Fungsi ini terdapat 2 parameter yang wajib diisi yaitu Nama Distrik dan Alamat. Yang dimana terdapat 4 variansi untuk melakukan uji yaitu:</a:t>
            </a:r>
          </a:p>
          <a:p>
            <a:pPr>
              <a:lnSpc>
                <a:spcPts val="4900"/>
              </a:lnSpc>
            </a:pPr>
            <a:endParaRPr lang="en-US" sz="3500">
              <a:solidFill>
                <a:srgbClr val="0F232D"/>
              </a:solidFill>
              <a:latin typeface="TT Norms"/>
            </a:endParaRPr>
          </a:p>
          <a:p>
            <a:pPr marL="755651" lvl="1" indent="-377825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0F232D"/>
                </a:solidFill>
                <a:latin typeface="TT Norms"/>
              </a:rPr>
              <a:t>Nama dan alamat valid 25 testcase</a:t>
            </a:r>
          </a:p>
          <a:p>
            <a:pPr marL="755651" lvl="1" indent="-377825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0F232D"/>
                </a:solidFill>
                <a:latin typeface="TT Norms"/>
              </a:rPr>
              <a:t>Nama invalid dan alamat valid 25 testcase </a:t>
            </a:r>
          </a:p>
          <a:p>
            <a:pPr marL="755651" lvl="1" indent="-377825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0F232D"/>
                </a:solidFill>
                <a:latin typeface="TT Norms"/>
              </a:rPr>
              <a:t>Nama valid dan alamat invalid 25 testcase </a:t>
            </a:r>
          </a:p>
          <a:p>
            <a:pPr marL="755651" lvl="1" indent="-377825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0F232D"/>
                </a:solidFill>
                <a:latin typeface="TT Norms"/>
              </a:rPr>
              <a:t>Nama dan alamat invalid 25 testcase</a:t>
            </a:r>
          </a:p>
        </p:txBody>
      </p:sp>
      <p:sp>
        <p:nvSpPr>
          <p:cNvPr id="5" name="Freeform 5"/>
          <p:cNvSpPr/>
          <p:nvPr/>
        </p:nvSpPr>
        <p:spPr>
          <a:xfrm>
            <a:off x="-1246818" y="-943727"/>
            <a:ext cx="6234682" cy="3944853"/>
          </a:xfrm>
          <a:custGeom>
            <a:avLst/>
            <a:gdLst/>
            <a:ahLst/>
            <a:cxnLst/>
            <a:rect l="l" t="t" r="r" b="b"/>
            <a:pathLst>
              <a:path w="6234682" h="3944853">
                <a:moveTo>
                  <a:pt x="0" y="0"/>
                </a:moveTo>
                <a:lnTo>
                  <a:pt x="6234682" y="0"/>
                </a:lnTo>
                <a:lnTo>
                  <a:pt x="6234682" y="3944854"/>
                </a:lnTo>
                <a:lnTo>
                  <a:pt x="0" y="39448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0" y="2810413"/>
            <a:ext cx="6828241" cy="536016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38B6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276674" y="730239"/>
            <a:ext cx="12191262" cy="1587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49"/>
              </a:lnSpc>
            </a:pPr>
            <a:r>
              <a:rPr lang="en-US" sz="6999">
                <a:solidFill>
                  <a:srgbClr val="0F232D"/>
                </a:solidFill>
                <a:latin typeface="TT Phobos Inline"/>
              </a:rPr>
              <a:t>FUNGSI MENAMBAHKAN DISTRIK</a:t>
            </a:r>
          </a:p>
        </p:txBody>
      </p:sp>
      <p:sp>
        <p:nvSpPr>
          <p:cNvPr id="3" name="Freeform 3"/>
          <p:cNvSpPr/>
          <p:nvPr/>
        </p:nvSpPr>
        <p:spPr>
          <a:xfrm>
            <a:off x="14848790" y="7454501"/>
            <a:ext cx="5238292" cy="4133488"/>
          </a:xfrm>
          <a:custGeom>
            <a:avLst/>
            <a:gdLst/>
            <a:ahLst/>
            <a:cxnLst/>
            <a:rect l="l" t="t" r="r" b="b"/>
            <a:pathLst>
              <a:path w="5238292" h="4133488">
                <a:moveTo>
                  <a:pt x="0" y="0"/>
                </a:moveTo>
                <a:lnTo>
                  <a:pt x="5238292" y="0"/>
                </a:lnTo>
                <a:lnTo>
                  <a:pt x="5238292" y="4133488"/>
                </a:lnTo>
                <a:lnTo>
                  <a:pt x="0" y="41334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1246818" y="-943727"/>
            <a:ext cx="6234682" cy="3944853"/>
          </a:xfrm>
          <a:custGeom>
            <a:avLst/>
            <a:gdLst/>
            <a:ahLst/>
            <a:cxnLst/>
            <a:rect l="l" t="t" r="r" b="b"/>
            <a:pathLst>
              <a:path w="6234682" h="3944853">
                <a:moveTo>
                  <a:pt x="0" y="0"/>
                </a:moveTo>
                <a:lnTo>
                  <a:pt x="6234682" y="0"/>
                </a:lnTo>
                <a:lnTo>
                  <a:pt x="6234682" y="3944854"/>
                </a:lnTo>
                <a:lnTo>
                  <a:pt x="0" y="39448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20EC4A3-B26F-DE39-00F5-38A516DC64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7837" y="2330395"/>
            <a:ext cx="16092325" cy="7226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2723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74</TotalTime>
  <Words>280</Words>
  <Application>Microsoft Office PowerPoint</Application>
  <PresentationFormat>Custom</PresentationFormat>
  <Paragraphs>43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6" baseType="lpstr">
      <vt:lpstr>TT Phobos Inline</vt:lpstr>
      <vt:lpstr>TT Norms</vt:lpstr>
      <vt:lpstr>TT Phobos</vt:lpstr>
      <vt:lpstr>Arial</vt:lpstr>
      <vt:lpstr>TAN Mon Cheri</vt:lpstr>
      <vt:lpstr>Calibri</vt:lpstr>
      <vt:lpstr>TT Norms Bold</vt:lpstr>
      <vt:lpstr>TT Phobos Inline Bold</vt:lpstr>
      <vt:lpstr>TT Phobos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Colorful Vintage Elegant Library Furniture Animated Illustration Presentation </dc:title>
  <cp:lastModifiedBy>mesya hutagalung</cp:lastModifiedBy>
  <cp:revision>2</cp:revision>
  <dcterms:created xsi:type="dcterms:W3CDTF">2006-08-16T00:00:00Z</dcterms:created>
  <dcterms:modified xsi:type="dcterms:W3CDTF">2023-06-02T15:32:46Z</dcterms:modified>
  <dc:identifier>DAFkmDmSu1g</dc:identifier>
</cp:coreProperties>
</file>